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9" r:id="rId3"/>
    <p:sldId id="261" r:id="rId4"/>
    <p:sldId id="264" r:id="rId5"/>
    <p:sldId id="262" r:id="rId6"/>
    <p:sldId id="263" r:id="rId7"/>
    <p:sldId id="260" r:id="rId8"/>
    <p:sldId id="266" r:id="rId9"/>
    <p:sldId id="258" r:id="rId10"/>
    <p:sldId id="27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  <p:sldId id="279" r:id="rId24"/>
    <p:sldId id="281" r:id="rId25"/>
    <p:sldId id="280" r:id="rId26"/>
    <p:sldId id="283" r:id="rId27"/>
    <p:sldId id="284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1ABD6-9FC2-4B70-BA59-46BAEDF44F8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DD5E8C-3369-45E9-B188-52B2B441FBFB}">
      <dgm:prSet/>
      <dgm:spPr/>
      <dgm:t>
        <a:bodyPr/>
        <a:lstStyle/>
        <a:p>
          <a:r>
            <a:rPr lang="cs-CZ" dirty="0"/>
            <a:t>- </a:t>
          </a:r>
          <a:r>
            <a:rPr lang="cs-CZ" b="1" dirty="0">
              <a:solidFill>
                <a:schemeClr val="tx1"/>
              </a:solidFill>
            </a:rPr>
            <a:t>řídí se zákonem č. 108/2006 Sb. o sociálních službách</a:t>
          </a:r>
          <a:endParaRPr lang="en-US" b="1" dirty="0">
            <a:solidFill>
              <a:schemeClr val="tx1"/>
            </a:solidFill>
          </a:endParaRPr>
        </a:p>
      </dgm:t>
    </dgm:pt>
    <dgm:pt modelId="{90B531B3-1949-4B41-B563-D76D992772EA}" type="parTrans" cxnId="{50F38D9F-E957-418B-95CB-C68B14ED3C23}">
      <dgm:prSet/>
      <dgm:spPr/>
      <dgm:t>
        <a:bodyPr/>
        <a:lstStyle/>
        <a:p>
          <a:endParaRPr lang="en-US"/>
        </a:p>
      </dgm:t>
    </dgm:pt>
    <dgm:pt modelId="{742C14AD-08C3-4417-BA32-7F99D8D9A23D}" type="sibTrans" cxnId="{50F38D9F-E957-418B-95CB-C68B14ED3C23}">
      <dgm:prSet/>
      <dgm:spPr/>
      <dgm:t>
        <a:bodyPr/>
        <a:lstStyle/>
        <a:p>
          <a:endParaRPr lang="en-US"/>
        </a:p>
      </dgm:t>
    </dgm:pt>
    <dgm:pt modelId="{E4897C75-6290-440A-A9F8-8D6DB1FAFBB6}">
      <dgm:prSet/>
      <dgm:spPr/>
      <dgm:t>
        <a:bodyPr/>
        <a:lstStyle/>
        <a:p>
          <a:r>
            <a:rPr lang="cs-CZ" dirty="0"/>
            <a:t>- </a:t>
          </a:r>
          <a:r>
            <a:rPr lang="cs-CZ" b="1" dirty="0">
              <a:solidFill>
                <a:schemeClr val="tx1"/>
              </a:solidFill>
            </a:rPr>
            <a:t>činnost nebo soubor činností, kterou zabezpečují poskytovatelé sociálních služeb</a:t>
          </a:r>
          <a:endParaRPr lang="en-US" b="1" dirty="0">
            <a:solidFill>
              <a:schemeClr val="tx1"/>
            </a:solidFill>
          </a:endParaRPr>
        </a:p>
      </dgm:t>
    </dgm:pt>
    <dgm:pt modelId="{B9CF0831-5268-4427-A53D-4B0762C2C9B7}" type="parTrans" cxnId="{EB5C4083-F5D2-4EDC-87F4-B75AE897F4E6}">
      <dgm:prSet/>
      <dgm:spPr/>
      <dgm:t>
        <a:bodyPr/>
        <a:lstStyle/>
        <a:p>
          <a:endParaRPr lang="en-US"/>
        </a:p>
      </dgm:t>
    </dgm:pt>
    <dgm:pt modelId="{6BABC502-C0F4-4B8B-B306-1B68DB71E7BA}" type="sibTrans" cxnId="{EB5C4083-F5D2-4EDC-87F4-B75AE897F4E6}">
      <dgm:prSet/>
      <dgm:spPr/>
      <dgm:t>
        <a:bodyPr/>
        <a:lstStyle/>
        <a:p>
          <a:endParaRPr lang="en-US"/>
        </a:p>
      </dgm:t>
    </dgm:pt>
    <dgm:pt modelId="{3BF544C4-D673-4322-8318-86A1359AE45C}">
      <dgm:prSet custT="1"/>
      <dgm:spPr/>
      <dgm:t>
        <a:bodyPr/>
        <a:lstStyle/>
        <a:p>
          <a:r>
            <a:rPr lang="cs-CZ" sz="1900" b="1" dirty="0">
              <a:solidFill>
                <a:schemeClr val="tx1"/>
              </a:solidFill>
            </a:rPr>
            <a:t>- </a:t>
          </a:r>
          <a:r>
            <a:rPr lang="cs-CZ" sz="2000" b="1" dirty="0">
              <a:solidFill>
                <a:schemeClr val="tx1"/>
              </a:solidFill>
            </a:rPr>
            <a:t>chrání zájmy a práva osob</a:t>
          </a:r>
          <a:endParaRPr lang="en-US" sz="1900" b="1" dirty="0">
            <a:solidFill>
              <a:schemeClr val="tx1"/>
            </a:solidFill>
          </a:endParaRPr>
        </a:p>
      </dgm:t>
    </dgm:pt>
    <dgm:pt modelId="{5403B13C-19BB-4B27-B127-3E577A065F5B}" type="parTrans" cxnId="{77AC3AB0-21BD-4F33-AA5C-135ACD8688E5}">
      <dgm:prSet/>
      <dgm:spPr/>
      <dgm:t>
        <a:bodyPr/>
        <a:lstStyle/>
        <a:p>
          <a:endParaRPr lang="en-US"/>
        </a:p>
      </dgm:t>
    </dgm:pt>
    <dgm:pt modelId="{6D50E402-6F67-45DB-930B-3BE00D4AA597}" type="sibTrans" cxnId="{77AC3AB0-21BD-4F33-AA5C-135ACD8688E5}">
      <dgm:prSet/>
      <dgm:spPr/>
      <dgm:t>
        <a:bodyPr/>
        <a:lstStyle/>
        <a:p>
          <a:endParaRPr lang="en-US"/>
        </a:p>
      </dgm:t>
    </dgm:pt>
    <dgm:pt modelId="{1EDC4ED9-E4B6-462D-B497-9E916088996F}">
      <dgm:prSet custT="1"/>
      <dgm:spPr/>
      <dgm:t>
        <a:bodyPr/>
        <a:lstStyle/>
        <a:p>
          <a:r>
            <a:rPr lang="cs-CZ" sz="1900" dirty="0"/>
            <a:t>- </a:t>
          </a:r>
          <a:r>
            <a:rPr lang="cs-CZ" sz="2000" b="1" dirty="0">
              <a:solidFill>
                <a:schemeClr val="tx1"/>
              </a:solidFill>
            </a:rPr>
            <a:t>podporují běžný způsob života</a:t>
          </a:r>
          <a:endParaRPr lang="en-US" sz="1900" b="1" dirty="0">
            <a:solidFill>
              <a:schemeClr val="tx1"/>
            </a:solidFill>
          </a:endParaRPr>
        </a:p>
      </dgm:t>
    </dgm:pt>
    <dgm:pt modelId="{990810C3-C831-42C6-844B-A975376F9390}" type="parTrans" cxnId="{7BD093CE-C86A-41C6-BD89-47662E1FA0F3}">
      <dgm:prSet/>
      <dgm:spPr/>
      <dgm:t>
        <a:bodyPr/>
        <a:lstStyle/>
        <a:p>
          <a:endParaRPr lang="en-US"/>
        </a:p>
      </dgm:t>
    </dgm:pt>
    <dgm:pt modelId="{B366EAE9-CE89-418D-8409-E5353896E1AA}" type="sibTrans" cxnId="{7BD093CE-C86A-41C6-BD89-47662E1FA0F3}">
      <dgm:prSet/>
      <dgm:spPr/>
      <dgm:t>
        <a:bodyPr/>
        <a:lstStyle/>
        <a:p>
          <a:endParaRPr lang="en-US"/>
        </a:p>
      </dgm:t>
    </dgm:pt>
    <dgm:pt modelId="{BCBF6B53-1A67-40F3-8541-EDA861865783}">
      <dgm:prSet custT="1"/>
      <dgm:spPr/>
      <dgm:t>
        <a:bodyPr/>
        <a:lstStyle/>
        <a:p>
          <a:r>
            <a:rPr lang="cs-CZ" sz="1900" dirty="0"/>
            <a:t>- </a:t>
          </a:r>
          <a:r>
            <a:rPr lang="cs-CZ" sz="2000" b="1" dirty="0">
              <a:solidFill>
                <a:schemeClr val="tx1"/>
              </a:solidFill>
            </a:rPr>
            <a:t>rozvíjejí schopnosti a soběstačnost</a:t>
          </a:r>
          <a:endParaRPr lang="en-US" sz="1900" b="1" dirty="0">
            <a:solidFill>
              <a:schemeClr val="tx1"/>
            </a:solidFill>
          </a:endParaRPr>
        </a:p>
      </dgm:t>
    </dgm:pt>
    <dgm:pt modelId="{8ACEAE53-833D-456B-9F25-4F3184A8044D}" type="parTrans" cxnId="{C9F9E630-FA85-4A84-AC51-6FE399C5508A}">
      <dgm:prSet/>
      <dgm:spPr/>
      <dgm:t>
        <a:bodyPr/>
        <a:lstStyle/>
        <a:p>
          <a:endParaRPr lang="en-US"/>
        </a:p>
      </dgm:t>
    </dgm:pt>
    <dgm:pt modelId="{C490B582-24CB-4284-A964-DFB81406A9AB}" type="sibTrans" cxnId="{C9F9E630-FA85-4A84-AC51-6FE399C5508A}">
      <dgm:prSet/>
      <dgm:spPr/>
      <dgm:t>
        <a:bodyPr/>
        <a:lstStyle/>
        <a:p>
          <a:endParaRPr lang="en-US"/>
        </a:p>
      </dgm:t>
    </dgm:pt>
    <dgm:pt modelId="{4D3C9D85-36A0-44D5-82E8-5A5CE4396414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- jsou poskytovány zdarma, s částečnou úhradou nebo za úhradu</a:t>
          </a:r>
          <a:endParaRPr lang="en-US" b="1" dirty="0">
            <a:solidFill>
              <a:schemeClr val="tx1"/>
            </a:solidFill>
          </a:endParaRPr>
        </a:p>
      </dgm:t>
    </dgm:pt>
    <dgm:pt modelId="{88283842-849D-4AD5-A9C5-8D9C27596F4D}" type="parTrans" cxnId="{C741C82E-8A06-4970-AC4D-7A2249B94A98}">
      <dgm:prSet/>
      <dgm:spPr/>
      <dgm:t>
        <a:bodyPr/>
        <a:lstStyle/>
        <a:p>
          <a:endParaRPr lang="en-US"/>
        </a:p>
      </dgm:t>
    </dgm:pt>
    <dgm:pt modelId="{856DC9D6-D23A-417C-9206-0B6E9ED0B056}" type="sibTrans" cxnId="{C741C82E-8A06-4970-AC4D-7A2249B94A98}">
      <dgm:prSet/>
      <dgm:spPr/>
      <dgm:t>
        <a:bodyPr/>
        <a:lstStyle/>
        <a:p>
          <a:endParaRPr lang="en-US"/>
        </a:p>
      </dgm:t>
    </dgm:pt>
    <dgm:pt modelId="{0A78D1DA-D1F4-4937-A539-BDFBF9FDD8FD}">
      <dgm:prSet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</a:rPr>
            <a:t>- poskytují podporu a pomoc lidem v nepříznivé sociální situaci</a:t>
          </a:r>
          <a:endParaRPr lang="en-US" sz="2000" b="1" dirty="0">
            <a:solidFill>
              <a:schemeClr val="tx1"/>
            </a:solidFill>
          </a:endParaRPr>
        </a:p>
      </dgm:t>
    </dgm:pt>
    <dgm:pt modelId="{EED38C8F-8BCE-4EAE-AF7D-8B26E955D661}" type="parTrans" cxnId="{F764F349-A7EA-47F2-9B2C-CF75780431ED}">
      <dgm:prSet/>
      <dgm:spPr/>
      <dgm:t>
        <a:bodyPr/>
        <a:lstStyle/>
        <a:p>
          <a:endParaRPr lang="en-US"/>
        </a:p>
      </dgm:t>
    </dgm:pt>
    <dgm:pt modelId="{FE5A2086-4C8D-4923-BB2E-179A3CD38DB8}" type="sibTrans" cxnId="{F764F349-A7EA-47F2-9B2C-CF75780431ED}">
      <dgm:prSet/>
      <dgm:spPr/>
      <dgm:t>
        <a:bodyPr/>
        <a:lstStyle/>
        <a:p>
          <a:endParaRPr lang="en-US"/>
        </a:p>
      </dgm:t>
    </dgm:pt>
    <dgm:pt modelId="{C9AB98F2-4123-4A84-8C93-C6E7F55D3D6E}" type="pres">
      <dgm:prSet presAssocID="{D581ABD6-9FC2-4B70-BA59-46BAEDF44F82}" presName="diagram" presStyleCnt="0">
        <dgm:presLayoutVars>
          <dgm:dir/>
          <dgm:resizeHandles val="exact"/>
        </dgm:presLayoutVars>
      </dgm:prSet>
      <dgm:spPr/>
    </dgm:pt>
    <dgm:pt modelId="{25E5E5DF-0710-416D-B8D6-E1EC187B5971}" type="pres">
      <dgm:prSet presAssocID="{65DD5E8C-3369-45E9-B188-52B2B441FBFB}" presName="node" presStyleLbl="node1" presStyleIdx="0" presStyleCnt="7" custLinFactX="11142" custLinFactNeighborX="100000" custLinFactNeighborY="493">
        <dgm:presLayoutVars>
          <dgm:bulletEnabled val="1"/>
        </dgm:presLayoutVars>
      </dgm:prSet>
      <dgm:spPr/>
    </dgm:pt>
    <dgm:pt modelId="{C91A6361-7080-4427-A6ED-0B658A66EBD7}" type="pres">
      <dgm:prSet presAssocID="{742C14AD-08C3-4417-BA32-7F99D8D9A23D}" presName="sibTrans" presStyleCnt="0"/>
      <dgm:spPr/>
    </dgm:pt>
    <dgm:pt modelId="{C4161D26-D45A-469D-97B5-2A874FF3FAAA}" type="pres">
      <dgm:prSet presAssocID="{E4897C75-6290-440A-A9F8-8D6DB1FAFBB6}" presName="node" presStyleLbl="node1" presStyleIdx="1" presStyleCnt="7" custLinFactX="-10493" custLinFactNeighborX="-100000" custLinFactNeighborY="493">
        <dgm:presLayoutVars>
          <dgm:bulletEnabled val="1"/>
        </dgm:presLayoutVars>
      </dgm:prSet>
      <dgm:spPr/>
    </dgm:pt>
    <dgm:pt modelId="{2AEE427C-1500-44BC-8997-ED489833355A}" type="pres">
      <dgm:prSet presAssocID="{6BABC502-C0F4-4B8B-B306-1B68DB71E7BA}" presName="sibTrans" presStyleCnt="0"/>
      <dgm:spPr/>
    </dgm:pt>
    <dgm:pt modelId="{8E37BC12-3663-440C-BFED-B6CFBC2D435E}" type="pres">
      <dgm:prSet presAssocID="{3BF544C4-D673-4322-8318-86A1359AE45C}" presName="node" presStyleLbl="node1" presStyleIdx="2" presStyleCnt="7">
        <dgm:presLayoutVars>
          <dgm:bulletEnabled val="1"/>
        </dgm:presLayoutVars>
      </dgm:prSet>
      <dgm:spPr/>
    </dgm:pt>
    <dgm:pt modelId="{37B75255-72E0-47FD-8327-E2EAC4C83469}" type="pres">
      <dgm:prSet presAssocID="{6D50E402-6F67-45DB-930B-3BE00D4AA597}" presName="sibTrans" presStyleCnt="0"/>
      <dgm:spPr/>
    </dgm:pt>
    <dgm:pt modelId="{4E31FA5D-3C74-470F-A9AB-A985A9F4902E}" type="pres">
      <dgm:prSet presAssocID="{1EDC4ED9-E4B6-462D-B497-9E916088996F}" presName="node" presStyleLbl="node1" presStyleIdx="3" presStyleCnt="7">
        <dgm:presLayoutVars>
          <dgm:bulletEnabled val="1"/>
        </dgm:presLayoutVars>
      </dgm:prSet>
      <dgm:spPr/>
    </dgm:pt>
    <dgm:pt modelId="{8DEC6C0A-60D2-4045-B996-78D175D44056}" type="pres">
      <dgm:prSet presAssocID="{B366EAE9-CE89-418D-8409-E5353896E1AA}" presName="sibTrans" presStyleCnt="0"/>
      <dgm:spPr/>
    </dgm:pt>
    <dgm:pt modelId="{9882846C-A3C1-4DD3-AC25-B0B5B3642A11}" type="pres">
      <dgm:prSet presAssocID="{BCBF6B53-1A67-40F3-8541-EDA861865783}" presName="node" presStyleLbl="node1" presStyleIdx="4" presStyleCnt="7">
        <dgm:presLayoutVars>
          <dgm:bulletEnabled val="1"/>
        </dgm:presLayoutVars>
      </dgm:prSet>
      <dgm:spPr/>
    </dgm:pt>
    <dgm:pt modelId="{1CCF252C-6506-4890-9158-08209B231502}" type="pres">
      <dgm:prSet presAssocID="{C490B582-24CB-4284-A964-DFB81406A9AB}" presName="sibTrans" presStyleCnt="0"/>
      <dgm:spPr/>
    </dgm:pt>
    <dgm:pt modelId="{891E952D-E960-4839-A7F5-379CB7CB59E9}" type="pres">
      <dgm:prSet presAssocID="{4D3C9D85-36A0-44D5-82E8-5A5CE4396414}" presName="node" presStyleLbl="node1" presStyleIdx="5" presStyleCnt="7">
        <dgm:presLayoutVars>
          <dgm:bulletEnabled val="1"/>
        </dgm:presLayoutVars>
      </dgm:prSet>
      <dgm:spPr/>
    </dgm:pt>
    <dgm:pt modelId="{079021E2-A6C1-4210-BF88-B0E8A210DA78}" type="pres">
      <dgm:prSet presAssocID="{856DC9D6-D23A-417C-9206-0B6E9ED0B056}" presName="sibTrans" presStyleCnt="0"/>
      <dgm:spPr/>
    </dgm:pt>
    <dgm:pt modelId="{E994507E-8BA2-428C-BAAC-979939CBF3B4}" type="pres">
      <dgm:prSet presAssocID="{0A78D1DA-D1F4-4937-A539-BDFBF9FDD8FD}" presName="node" presStyleLbl="node1" presStyleIdx="6" presStyleCnt="7">
        <dgm:presLayoutVars>
          <dgm:bulletEnabled val="1"/>
        </dgm:presLayoutVars>
      </dgm:prSet>
      <dgm:spPr/>
    </dgm:pt>
  </dgm:ptLst>
  <dgm:cxnLst>
    <dgm:cxn modelId="{EADFFE20-C1AC-4A06-B0EA-157B9B9F76E8}" type="presOf" srcId="{4D3C9D85-36A0-44D5-82E8-5A5CE4396414}" destId="{891E952D-E960-4839-A7F5-379CB7CB59E9}" srcOrd="0" destOrd="0" presId="urn:microsoft.com/office/officeart/2005/8/layout/default"/>
    <dgm:cxn modelId="{D87CFC24-3C0F-45F0-8BC5-8A5B99D93133}" type="presOf" srcId="{D581ABD6-9FC2-4B70-BA59-46BAEDF44F82}" destId="{C9AB98F2-4123-4A84-8C93-C6E7F55D3D6E}" srcOrd="0" destOrd="0" presId="urn:microsoft.com/office/officeart/2005/8/layout/default"/>
    <dgm:cxn modelId="{C741C82E-8A06-4970-AC4D-7A2249B94A98}" srcId="{D581ABD6-9FC2-4B70-BA59-46BAEDF44F82}" destId="{4D3C9D85-36A0-44D5-82E8-5A5CE4396414}" srcOrd="5" destOrd="0" parTransId="{88283842-849D-4AD5-A9C5-8D9C27596F4D}" sibTransId="{856DC9D6-D23A-417C-9206-0B6E9ED0B056}"/>
    <dgm:cxn modelId="{C9F9E630-FA85-4A84-AC51-6FE399C5508A}" srcId="{D581ABD6-9FC2-4B70-BA59-46BAEDF44F82}" destId="{BCBF6B53-1A67-40F3-8541-EDA861865783}" srcOrd="4" destOrd="0" parTransId="{8ACEAE53-833D-456B-9F25-4F3184A8044D}" sibTransId="{C490B582-24CB-4284-A964-DFB81406A9AB}"/>
    <dgm:cxn modelId="{62A6993D-1B5B-4816-99B3-1D3E998BB362}" type="presOf" srcId="{E4897C75-6290-440A-A9F8-8D6DB1FAFBB6}" destId="{C4161D26-D45A-469D-97B5-2A874FF3FAAA}" srcOrd="0" destOrd="0" presId="urn:microsoft.com/office/officeart/2005/8/layout/default"/>
    <dgm:cxn modelId="{F764F349-A7EA-47F2-9B2C-CF75780431ED}" srcId="{D581ABD6-9FC2-4B70-BA59-46BAEDF44F82}" destId="{0A78D1DA-D1F4-4937-A539-BDFBF9FDD8FD}" srcOrd="6" destOrd="0" parTransId="{EED38C8F-8BCE-4EAE-AF7D-8B26E955D661}" sibTransId="{FE5A2086-4C8D-4923-BB2E-179A3CD38DB8}"/>
    <dgm:cxn modelId="{A8EEE56F-84AE-4FEF-BD44-4E7E17747A72}" type="presOf" srcId="{1EDC4ED9-E4B6-462D-B497-9E916088996F}" destId="{4E31FA5D-3C74-470F-A9AB-A985A9F4902E}" srcOrd="0" destOrd="0" presId="urn:microsoft.com/office/officeart/2005/8/layout/default"/>
    <dgm:cxn modelId="{4D484274-3D6F-448A-AE38-4C58BF79AA13}" type="presOf" srcId="{BCBF6B53-1A67-40F3-8541-EDA861865783}" destId="{9882846C-A3C1-4DD3-AC25-B0B5B3642A11}" srcOrd="0" destOrd="0" presId="urn:microsoft.com/office/officeart/2005/8/layout/default"/>
    <dgm:cxn modelId="{EB5C4083-F5D2-4EDC-87F4-B75AE897F4E6}" srcId="{D581ABD6-9FC2-4B70-BA59-46BAEDF44F82}" destId="{E4897C75-6290-440A-A9F8-8D6DB1FAFBB6}" srcOrd="1" destOrd="0" parTransId="{B9CF0831-5268-4427-A53D-4B0762C2C9B7}" sibTransId="{6BABC502-C0F4-4B8B-B306-1B68DB71E7BA}"/>
    <dgm:cxn modelId="{50F38D9F-E957-418B-95CB-C68B14ED3C23}" srcId="{D581ABD6-9FC2-4B70-BA59-46BAEDF44F82}" destId="{65DD5E8C-3369-45E9-B188-52B2B441FBFB}" srcOrd="0" destOrd="0" parTransId="{90B531B3-1949-4B41-B563-D76D992772EA}" sibTransId="{742C14AD-08C3-4417-BA32-7F99D8D9A23D}"/>
    <dgm:cxn modelId="{77AC3AB0-21BD-4F33-AA5C-135ACD8688E5}" srcId="{D581ABD6-9FC2-4B70-BA59-46BAEDF44F82}" destId="{3BF544C4-D673-4322-8318-86A1359AE45C}" srcOrd="2" destOrd="0" parTransId="{5403B13C-19BB-4B27-B127-3E577A065F5B}" sibTransId="{6D50E402-6F67-45DB-930B-3BE00D4AA597}"/>
    <dgm:cxn modelId="{50B6D7BD-BA59-49B8-9AC2-614FF9A969BC}" type="presOf" srcId="{65DD5E8C-3369-45E9-B188-52B2B441FBFB}" destId="{25E5E5DF-0710-416D-B8D6-E1EC187B5971}" srcOrd="0" destOrd="0" presId="urn:microsoft.com/office/officeart/2005/8/layout/default"/>
    <dgm:cxn modelId="{52163CC5-3DA1-4CEF-8EAD-BDCC530496A2}" type="presOf" srcId="{3BF544C4-D673-4322-8318-86A1359AE45C}" destId="{8E37BC12-3663-440C-BFED-B6CFBC2D435E}" srcOrd="0" destOrd="0" presId="urn:microsoft.com/office/officeart/2005/8/layout/default"/>
    <dgm:cxn modelId="{7BD093CE-C86A-41C6-BD89-47662E1FA0F3}" srcId="{D581ABD6-9FC2-4B70-BA59-46BAEDF44F82}" destId="{1EDC4ED9-E4B6-462D-B497-9E916088996F}" srcOrd="3" destOrd="0" parTransId="{990810C3-C831-42C6-844B-A975376F9390}" sibTransId="{B366EAE9-CE89-418D-8409-E5353896E1AA}"/>
    <dgm:cxn modelId="{1D288EFA-09EE-46EA-B04B-DB46DFAD7EC5}" type="presOf" srcId="{0A78D1DA-D1F4-4937-A539-BDFBF9FDD8FD}" destId="{E994507E-8BA2-428C-BAAC-979939CBF3B4}" srcOrd="0" destOrd="0" presId="urn:microsoft.com/office/officeart/2005/8/layout/default"/>
    <dgm:cxn modelId="{B4D1E9A9-2EA9-4FAE-B71E-02F5589B417C}" type="presParOf" srcId="{C9AB98F2-4123-4A84-8C93-C6E7F55D3D6E}" destId="{25E5E5DF-0710-416D-B8D6-E1EC187B5971}" srcOrd="0" destOrd="0" presId="urn:microsoft.com/office/officeart/2005/8/layout/default"/>
    <dgm:cxn modelId="{5214B77D-7C2F-4E04-9569-B10CF876E6EE}" type="presParOf" srcId="{C9AB98F2-4123-4A84-8C93-C6E7F55D3D6E}" destId="{C91A6361-7080-4427-A6ED-0B658A66EBD7}" srcOrd="1" destOrd="0" presId="urn:microsoft.com/office/officeart/2005/8/layout/default"/>
    <dgm:cxn modelId="{A2A431C5-8B38-472C-8B29-5FA4CDFFFB78}" type="presParOf" srcId="{C9AB98F2-4123-4A84-8C93-C6E7F55D3D6E}" destId="{C4161D26-D45A-469D-97B5-2A874FF3FAAA}" srcOrd="2" destOrd="0" presId="urn:microsoft.com/office/officeart/2005/8/layout/default"/>
    <dgm:cxn modelId="{2FA799F5-53EC-46A4-8DA7-32B56E527265}" type="presParOf" srcId="{C9AB98F2-4123-4A84-8C93-C6E7F55D3D6E}" destId="{2AEE427C-1500-44BC-8997-ED489833355A}" srcOrd="3" destOrd="0" presId="urn:microsoft.com/office/officeart/2005/8/layout/default"/>
    <dgm:cxn modelId="{75B8356A-1C19-4A5C-9CDE-BA344433DA30}" type="presParOf" srcId="{C9AB98F2-4123-4A84-8C93-C6E7F55D3D6E}" destId="{8E37BC12-3663-440C-BFED-B6CFBC2D435E}" srcOrd="4" destOrd="0" presId="urn:microsoft.com/office/officeart/2005/8/layout/default"/>
    <dgm:cxn modelId="{1FFF472A-D1EE-4CFA-B599-22CB2AA3E098}" type="presParOf" srcId="{C9AB98F2-4123-4A84-8C93-C6E7F55D3D6E}" destId="{37B75255-72E0-47FD-8327-E2EAC4C83469}" srcOrd="5" destOrd="0" presId="urn:microsoft.com/office/officeart/2005/8/layout/default"/>
    <dgm:cxn modelId="{272F5CAC-3780-44E0-890C-0ADD6907293E}" type="presParOf" srcId="{C9AB98F2-4123-4A84-8C93-C6E7F55D3D6E}" destId="{4E31FA5D-3C74-470F-A9AB-A985A9F4902E}" srcOrd="6" destOrd="0" presId="urn:microsoft.com/office/officeart/2005/8/layout/default"/>
    <dgm:cxn modelId="{F19B37E9-5AFD-40D9-AF67-419403742E13}" type="presParOf" srcId="{C9AB98F2-4123-4A84-8C93-C6E7F55D3D6E}" destId="{8DEC6C0A-60D2-4045-B996-78D175D44056}" srcOrd="7" destOrd="0" presId="urn:microsoft.com/office/officeart/2005/8/layout/default"/>
    <dgm:cxn modelId="{803C53F8-D22D-4BEE-9A50-7F004116E7D0}" type="presParOf" srcId="{C9AB98F2-4123-4A84-8C93-C6E7F55D3D6E}" destId="{9882846C-A3C1-4DD3-AC25-B0B5B3642A11}" srcOrd="8" destOrd="0" presId="urn:microsoft.com/office/officeart/2005/8/layout/default"/>
    <dgm:cxn modelId="{9F39528C-5F41-44C0-B751-8CF99A528D7D}" type="presParOf" srcId="{C9AB98F2-4123-4A84-8C93-C6E7F55D3D6E}" destId="{1CCF252C-6506-4890-9158-08209B231502}" srcOrd="9" destOrd="0" presId="urn:microsoft.com/office/officeart/2005/8/layout/default"/>
    <dgm:cxn modelId="{DD4243E8-C523-4CCC-8867-209D4077D1E3}" type="presParOf" srcId="{C9AB98F2-4123-4A84-8C93-C6E7F55D3D6E}" destId="{891E952D-E960-4839-A7F5-379CB7CB59E9}" srcOrd="10" destOrd="0" presId="urn:microsoft.com/office/officeart/2005/8/layout/default"/>
    <dgm:cxn modelId="{01433C95-BFC2-4CA6-AAE5-79EC2977042E}" type="presParOf" srcId="{C9AB98F2-4123-4A84-8C93-C6E7F55D3D6E}" destId="{079021E2-A6C1-4210-BF88-B0E8A210DA78}" srcOrd="11" destOrd="0" presId="urn:microsoft.com/office/officeart/2005/8/layout/default"/>
    <dgm:cxn modelId="{71840FEA-377A-4A04-A888-0E7C17E25BEF}" type="presParOf" srcId="{C9AB98F2-4123-4A84-8C93-C6E7F55D3D6E}" destId="{E994507E-8BA2-428C-BAAC-979939CBF3B4}" srcOrd="12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7C4AD6-452D-4323-9AC2-4203C1C14BFF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9193F7C-2270-4930-8E16-E47FC169D398}" type="pres">
      <dgm:prSet presAssocID="{BF7C4AD6-452D-4323-9AC2-4203C1C14BF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85752B14-ED17-44BC-8E47-69C78FBA29A0}" type="presOf" srcId="{BF7C4AD6-452D-4323-9AC2-4203C1C14BFF}" destId="{19193F7C-2270-4930-8E16-E47FC169D398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453A41-93C4-482F-B092-0734D2FE99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B453EEC-DB50-448A-8127-56E3CA36463D}">
      <dgm:prSet phldrT="[Text]"/>
      <dgm:spPr/>
      <dgm:t>
        <a:bodyPr/>
        <a:lstStyle/>
        <a:p>
          <a:r>
            <a:rPr lang="cs-CZ" dirty="0"/>
            <a:t>PEČOVATELSKÁ SLUŽBA</a:t>
          </a:r>
        </a:p>
      </dgm:t>
    </dgm:pt>
    <dgm:pt modelId="{DBCA3451-8253-4646-B062-B788485215C3}" type="parTrans" cxnId="{31F6A7A2-164C-41E5-8005-CEED776A2FE4}">
      <dgm:prSet/>
      <dgm:spPr/>
      <dgm:t>
        <a:bodyPr/>
        <a:lstStyle/>
        <a:p>
          <a:endParaRPr lang="cs-CZ"/>
        </a:p>
      </dgm:t>
    </dgm:pt>
    <dgm:pt modelId="{F2A71F0E-834B-4D3B-8789-86511D254882}" type="sibTrans" cxnId="{31F6A7A2-164C-41E5-8005-CEED776A2FE4}">
      <dgm:prSet/>
      <dgm:spPr/>
      <dgm:t>
        <a:bodyPr/>
        <a:lstStyle/>
        <a:p>
          <a:endParaRPr lang="cs-CZ"/>
        </a:p>
      </dgm:t>
    </dgm:pt>
    <dgm:pt modelId="{FA5169CA-B734-4049-8AD9-A16F7D61C7A5}">
      <dgm:prSet phldrT="[Text]"/>
      <dgm:spPr/>
      <dgm:t>
        <a:bodyPr/>
        <a:lstStyle/>
        <a:p>
          <a:r>
            <a:rPr lang="cs-CZ" dirty="0"/>
            <a:t>OSOBNÍ ASISTENCE</a:t>
          </a:r>
        </a:p>
      </dgm:t>
    </dgm:pt>
    <dgm:pt modelId="{E6A3797A-4C83-457A-A048-990A7E2D813F}" type="parTrans" cxnId="{3F9CB7D9-7612-4AA0-86C4-B30360BC9056}">
      <dgm:prSet/>
      <dgm:spPr/>
      <dgm:t>
        <a:bodyPr/>
        <a:lstStyle/>
        <a:p>
          <a:endParaRPr lang="cs-CZ"/>
        </a:p>
      </dgm:t>
    </dgm:pt>
    <dgm:pt modelId="{E2D4AFBC-06A6-47BD-9463-CB9B969E77AD}" type="sibTrans" cxnId="{3F9CB7D9-7612-4AA0-86C4-B30360BC9056}">
      <dgm:prSet/>
      <dgm:spPr/>
      <dgm:t>
        <a:bodyPr/>
        <a:lstStyle/>
        <a:p>
          <a:endParaRPr lang="cs-CZ"/>
        </a:p>
      </dgm:t>
    </dgm:pt>
    <dgm:pt modelId="{1065F189-8C70-46AE-A4F7-63A61F0A5902}">
      <dgm:prSet phldrT="[Text]"/>
      <dgm:spPr/>
      <dgm:t>
        <a:bodyPr/>
        <a:lstStyle/>
        <a:p>
          <a:r>
            <a:rPr lang="cs-CZ" dirty="0"/>
            <a:t>DOMÁCÍ PÉČE</a:t>
          </a:r>
        </a:p>
      </dgm:t>
    </dgm:pt>
    <dgm:pt modelId="{7DB30F15-89FD-488A-A9C6-38A120CE47EF}" type="parTrans" cxnId="{89F6AF3A-469F-49B6-A1BF-F6F578479974}">
      <dgm:prSet/>
      <dgm:spPr/>
      <dgm:t>
        <a:bodyPr/>
        <a:lstStyle/>
        <a:p>
          <a:endParaRPr lang="cs-CZ"/>
        </a:p>
      </dgm:t>
    </dgm:pt>
    <dgm:pt modelId="{18D7D95F-69F2-450F-868D-0CBADF64194F}" type="sibTrans" cxnId="{89F6AF3A-469F-49B6-A1BF-F6F578479974}">
      <dgm:prSet/>
      <dgm:spPr/>
      <dgm:t>
        <a:bodyPr/>
        <a:lstStyle/>
        <a:p>
          <a:endParaRPr lang="cs-CZ"/>
        </a:p>
      </dgm:t>
    </dgm:pt>
    <dgm:pt modelId="{A915D91C-DC96-4DAA-9532-1A587DD4943B}">
      <dgm:prSet phldrT="[Text]"/>
      <dgm:spPr/>
      <dgm:t>
        <a:bodyPr/>
        <a:lstStyle/>
        <a:p>
          <a:r>
            <a:rPr lang="cs-CZ" dirty="0"/>
            <a:t>TERÉNNÍ ODHLEČOVACÍ SLUŽBA</a:t>
          </a:r>
        </a:p>
      </dgm:t>
    </dgm:pt>
    <dgm:pt modelId="{E96ED664-C417-4C02-A8F2-15FB6C190DF1}" type="parTrans" cxnId="{F7F97484-CCB3-4579-A4DB-1E6E1A6B4EF4}">
      <dgm:prSet/>
      <dgm:spPr/>
      <dgm:t>
        <a:bodyPr/>
        <a:lstStyle/>
        <a:p>
          <a:endParaRPr lang="cs-CZ"/>
        </a:p>
      </dgm:t>
    </dgm:pt>
    <dgm:pt modelId="{680134DD-97C1-4B49-A95C-193CB161D259}" type="sibTrans" cxnId="{F7F97484-CCB3-4579-A4DB-1E6E1A6B4EF4}">
      <dgm:prSet/>
      <dgm:spPr/>
      <dgm:t>
        <a:bodyPr/>
        <a:lstStyle/>
        <a:p>
          <a:endParaRPr lang="cs-CZ"/>
        </a:p>
      </dgm:t>
    </dgm:pt>
    <dgm:pt modelId="{0D35679B-463B-4AD8-BA8A-DCC858DBF6DC}">
      <dgm:prSet phldrT="[Text]"/>
      <dgm:spPr/>
      <dgm:t>
        <a:bodyPr/>
        <a:lstStyle/>
        <a:p>
          <a:r>
            <a:rPr lang="cs-CZ" dirty="0"/>
            <a:t>MOBILNÍ HOSPIC</a:t>
          </a:r>
        </a:p>
      </dgm:t>
    </dgm:pt>
    <dgm:pt modelId="{F6DE716A-D6B3-4109-AF59-5329A241C749}" type="parTrans" cxnId="{C72D29EC-05F7-441A-A308-55777959DE61}">
      <dgm:prSet/>
      <dgm:spPr/>
      <dgm:t>
        <a:bodyPr/>
        <a:lstStyle/>
        <a:p>
          <a:endParaRPr lang="cs-CZ"/>
        </a:p>
      </dgm:t>
    </dgm:pt>
    <dgm:pt modelId="{93A69256-1A4E-4817-A7E0-7B8EFDAF6B30}" type="sibTrans" cxnId="{C72D29EC-05F7-441A-A308-55777959DE61}">
      <dgm:prSet/>
      <dgm:spPr/>
      <dgm:t>
        <a:bodyPr/>
        <a:lstStyle/>
        <a:p>
          <a:endParaRPr lang="cs-CZ"/>
        </a:p>
      </dgm:t>
    </dgm:pt>
    <dgm:pt modelId="{291A4409-C08A-4BF8-8184-4E00A040D274}">
      <dgm:prSet phldrT="[Text]"/>
      <dgm:spPr/>
      <dgm:t>
        <a:bodyPr/>
        <a:lstStyle/>
        <a:p>
          <a:r>
            <a:rPr lang="cs-CZ" dirty="0"/>
            <a:t>TÍSŇOVÁ PÉČE</a:t>
          </a:r>
        </a:p>
      </dgm:t>
    </dgm:pt>
    <dgm:pt modelId="{5AC6E44A-AF40-48B5-9683-1775C1F69C00}" type="parTrans" cxnId="{FDF14572-186A-47D1-BB47-7ABCB05D69D2}">
      <dgm:prSet/>
      <dgm:spPr/>
      <dgm:t>
        <a:bodyPr/>
        <a:lstStyle/>
        <a:p>
          <a:endParaRPr lang="cs-CZ"/>
        </a:p>
      </dgm:t>
    </dgm:pt>
    <dgm:pt modelId="{A2713B21-C5EC-4F14-8DFF-D323F1938BE9}" type="sibTrans" cxnId="{FDF14572-186A-47D1-BB47-7ABCB05D69D2}">
      <dgm:prSet/>
      <dgm:spPr/>
      <dgm:t>
        <a:bodyPr/>
        <a:lstStyle/>
        <a:p>
          <a:endParaRPr lang="cs-CZ"/>
        </a:p>
      </dgm:t>
    </dgm:pt>
    <dgm:pt modelId="{BEC814B2-4A14-4609-9CC0-138ADAC7B0D7}">
      <dgm:prSet phldrT="[Text]"/>
      <dgm:spPr/>
      <dgm:t>
        <a:bodyPr/>
        <a:lstStyle/>
        <a:p>
          <a:r>
            <a:rPr lang="cs-CZ" dirty="0"/>
            <a:t>DENNÍ STACIONÁŘ</a:t>
          </a:r>
        </a:p>
      </dgm:t>
    </dgm:pt>
    <dgm:pt modelId="{B7F2C778-0454-4D8D-A07C-98303CA0B743}" type="parTrans" cxnId="{21971CBC-3337-4869-A93F-F9D9182003E6}">
      <dgm:prSet/>
      <dgm:spPr/>
      <dgm:t>
        <a:bodyPr/>
        <a:lstStyle/>
        <a:p>
          <a:endParaRPr lang="cs-CZ"/>
        </a:p>
      </dgm:t>
    </dgm:pt>
    <dgm:pt modelId="{17C703CF-1E0C-4919-981D-E653F310A9DE}" type="sibTrans" cxnId="{21971CBC-3337-4869-A93F-F9D9182003E6}">
      <dgm:prSet/>
      <dgm:spPr/>
      <dgm:t>
        <a:bodyPr/>
        <a:lstStyle/>
        <a:p>
          <a:endParaRPr lang="cs-CZ"/>
        </a:p>
      </dgm:t>
    </dgm:pt>
    <dgm:pt modelId="{E0CAF5A5-F004-418C-9D0D-9320D28EEE3B}">
      <dgm:prSet phldrT="[Text]"/>
      <dgm:spPr/>
      <dgm:t>
        <a:bodyPr/>
        <a:lstStyle/>
        <a:p>
          <a:r>
            <a:rPr lang="cs-CZ" dirty="0"/>
            <a:t>PŮJČOVNA KOMPENZAČNÍCH POMŮCEK</a:t>
          </a:r>
        </a:p>
      </dgm:t>
    </dgm:pt>
    <dgm:pt modelId="{81F6E081-8656-4BBC-B763-A77D82E4E596}" type="parTrans" cxnId="{DCA049C1-391E-4A8F-B851-B5363857A4E8}">
      <dgm:prSet/>
      <dgm:spPr/>
      <dgm:t>
        <a:bodyPr/>
        <a:lstStyle/>
        <a:p>
          <a:endParaRPr lang="cs-CZ"/>
        </a:p>
      </dgm:t>
    </dgm:pt>
    <dgm:pt modelId="{D636A590-9CE3-4747-A357-27BEFE892D82}" type="sibTrans" cxnId="{DCA049C1-391E-4A8F-B851-B5363857A4E8}">
      <dgm:prSet/>
      <dgm:spPr/>
      <dgm:t>
        <a:bodyPr/>
        <a:lstStyle/>
        <a:p>
          <a:endParaRPr lang="cs-CZ"/>
        </a:p>
      </dgm:t>
    </dgm:pt>
    <dgm:pt modelId="{53C13877-61F6-4508-81F7-3A7F3CE46AAB}">
      <dgm:prSet phldrT="[Text]"/>
      <dgm:spPr/>
      <dgm:t>
        <a:bodyPr/>
        <a:lstStyle/>
        <a:p>
          <a:r>
            <a:rPr lang="cs-CZ" dirty="0"/>
            <a:t>SPECIÁLNÍ DOPRAVA</a:t>
          </a:r>
        </a:p>
      </dgm:t>
    </dgm:pt>
    <dgm:pt modelId="{2715A41A-2D80-4F4E-82ED-25D925C5095D}" type="parTrans" cxnId="{61358757-BF13-403B-A062-B26B932F2B1D}">
      <dgm:prSet/>
      <dgm:spPr/>
      <dgm:t>
        <a:bodyPr/>
        <a:lstStyle/>
        <a:p>
          <a:endParaRPr lang="cs-CZ"/>
        </a:p>
      </dgm:t>
    </dgm:pt>
    <dgm:pt modelId="{7C240F48-228C-458F-9C80-DFF8919D649F}" type="sibTrans" cxnId="{61358757-BF13-403B-A062-B26B932F2B1D}">
      <dgm:prSet/>
      <dgm:spPr/>
      <dgm:t>
        <a:bodyPr/>
        <a:lstStyle/>
        <a:p>
          <a:endParaRPr lang="cs-CZ"/>
        </a:p>
      </dgm:t>
    </dgm:pt>
    <dgm:pt modelId="{3A84FC2A-345E-4999-8CEF-EAFA69381CA9}" type="pres">
      <dgm:prSet presAssocID="{ED453A41-93C4-482F-B092-0734D2FE99DC}" presName="diagram" presStyleCnt="0">
        <dgm:presLayoutVars>
          <dgm:dir/>
          <dgm:resizeHandles val="exact"/>
        </dgm:presLayoutVars>
      </dgm:prSet>
      <dgm:spPr/>
    </dgm:pt>
    <dgm:pt modelId="{FBDBCFDE-0D52-42BB-AC63-02A906FC0D97}" type="pres">
      <dgm:prSet presAssocID="{3B453EEC-DB50-448A-8127-56E3CA36463D}" presName="node" presStyleLbl="node1" presStyleIdx="0" presStyleCnt="9">
        <dgm:presLayoutVars>
          <dgm:bulletEnabled val="1"/>
        </dgm:presLayoutVars>
      </dgm:prSet>
      <dgm:spPr/>
    </dgm:pt>
    <dgm:pt modelId="{F3C63E61-B172-405D-BDBF-24DEB2385BB0}" type="pres">
      <dgm:prSet presAssocID="{F2A71F0E-834B-4D3B-8789-86511D254882}" presName="sibTrans" presStyleCnt="0"/>
      <dgm:spPr/>
    </dgm:pt>
    <dgm:pt modelId="{1F1D3CAF-5CF3-432D-8EB5-42AEC2F24F87}" type="pres">
      <dgm:prSet presAssocID="{FA5169CA-B734-4049-8AD9-A16F7D61C7A5}" presName="node" presStyleLbl="node1" presStyleIdx="1" presStyleCnt="9">
        <dgm:presLayoutVars>
          <dgm:bulletEnabled val="1"/>
        </dgm:presLayoutVars>
      </dgm:prSet>
      <dgm:spPr/>
    </dgm:pt>
    <dgm:pt modelId="{7040A334-1447-49C6-A0C5-CE8380B6E877}" type="pres">
      <dgm:prSet presAssocID="{E2D4AFBC-06A6-47BD-9463-CB9B969E77AD}" presName="sibTrans" presStyleCnt="0"/>
      <dgm:spPr/>
    </dgm:pt>
    <dgm:pt modelId="{3720E831-0AF1-4008-95AF-2AAE5D5B45A7}" type="pres">
      <dgm:prSet presAssocID="{1065F189-8C70-46AE-A4F7-63A61F0A5902}" presName="node" presStyleLbl="node1" presStyleIdx="2" presStyleCnt="9">
        <dgm:presLayoutVars>
          <dgm:bulletEnabled val="1"/>
        </dgm:presLayoutVars>
      </dgm:prSet>
      <dgm:spPr/>
    </dgm:pt>
    <dgm:pt modelId="{F7F1035B-B880-4AF9-AD36-0F41A2E28463}" type="pres">
      <dgm:prSet presAssocID="{18D7D95F-69F2-450F-868D-0CBADF64194F}" presName="sibTrans" presStyleCnt="0"/>
      <dgm:spPr/>
    </dgm:pt>
    <dgm:pt modelId="{3593782E-D201-43BF-A818-21D1C242CCFF}" type="pres">
      <dgm:prSet presAssocID="{A915D91C-DC96-4DAA-9532-1A587DD4943B}" presName="node" presStyleLbl="node1" presStyleIdx="3" presStyleCnt="9">
        <dgm:presLayoutVars>
          <dgm:bulletEnabled val="1"/>
        </dgm:presLayoutVars>
      </dgm:prSet>
      <dgm:spPr/>
    </dgm:pt>
    <dgm:pt modelId="{16DF25AD-F768-440D-BDC8-92E2BEC30080}" type="pres">
      <dgm:prSet presAssocID="{680134DD-97C1-4B49-A95C-193CB161D259}" presName="sibTrans" presStyleCnt="0"/>
      <dgm:spPr/>
    </dgm:pt>
    <dgm:pt modelId="{7E89E8EB-691A-4274-A52B-3868143F4A69}" type="pres">
      <dgm:prSet presAssocID="{0D35679B-463B-4AD8-BA8A-DCC858DBF6DC}" presName="node" presStyleLbl="node1" presStyleIdx="4" presStyleCnt="9">
        <dgm:presLayoutVars>
          <dgm:bulletEnabled val="1"/>
        </dgm:presLayoutVars>
      </dgm:prSet>
      <dgm:spPr/>
    </dgm:pt>
    <dgm:pt modelId="{81448916-1A1F-408F-826B-CF4496CD2795}" type="pres">
      <dgm:prSet presAssocID="{93A69256-1A4E-4817-A7E0-7B8EFDAF6B30}" presName="sibTrans" presStyleCnt="0"/>
      <dgm:spPr/>
    </dgm:pt>
    <dgm:pt modelId="{06C53544-47D6-48A4-8EE6-816E2453B843}" type="pres">
      <dgm:prSet presAssocID="{291A4409-C08A-4BF8-8184-4E00A040D274}" presName="node" presStyleLbl="node1" presStyleIdx="5" presStyleCnt="9">
        <dgm:presLayoutVars>
          <dgm:bulletEnabled val="1"/>
        </dgm:presLayoutVars>
      </dgm:prSet>
      <dgm:spPr/>
    </dgm:pt>
    <dgm:pt modelId="{6D63ABA3-D01A-4006-B1A0-394A2FD31D56}" type="pres">
      <dgm:prSet presAssocID="{A2713B21-C5EC-4F14-8DFF-D323F1938BE9}" presName="sibTrans" presStyleCnt="0"/>
      <dgm:spPr/>
    </dgm:pt>
    <dgm:pt modelId="{C73CD828-C6B2-45CA-8EEF-AFBF223BF455}" type="pres">
      <dgm:prSet presAssocID="{BEC814B2-4A14-4609-9CC0-138ADAC7B0D7}" presName="node" presStyleLbl="node1" presStyleIdx="6" presStyleCnt="9">
        <dgm:presLayoutVars>
          <dgm:bulletEnabled val="1"/>
        </dgm:presLayoutVars>
      </dgm:prSet>
      <dgm:spPr/>
    </dgm:pt>
    <dgm:pt modelId="{91EB9AC5-AE4A-419C-BB2E-553DCE452135}" type="pres">
      <dgm:prSet presAssocID="{17C703CF-1E0C-4919-981D-E653F310A9DE}" presName="sibTrans" presStyleCnt="0"/>
      <dgm:spPr/>
    </dgm:pt>
    <dgm:pt modelId="{07E875C7-064A-4E31-96F8-374DA146098F}" type="pres">
      <dgm:prSet presAssocID="{E0CAF5A5-F004-418C-9D0D-9320D28EEE3B}" presName="node" presStyleLbl="node1" presStyleIdx="7" presStyleCnt="9">
        <dgm:presLayoutVars>
          <dgm:bulletEnabled val="1"/>
        </dgm:presLayoutVars>
      </dgm:prSet>
      <dgm:spPr/>
    </dgm:pt>
    <dgm:pt modelId="{7EB39C2F-683A-4536-9618-48FE4303C960}" type="pres">
      <dgm:prSet presAssocID="{D636A590-9CE3-4747-A357-27BEFE892D82}" presName="sibTrans" presStyleCnt="0"/>
      <dgm:spPr/>
    </dgm:pt>
    <dgm:pt modelId="{24F2C3AD-43FF-4973-B386-371B7A83E4CD}" type="pres">
      <dgm:prSet presAssocID="{53C13877-61F6-4508-81F7-3A7F3CE46AAB}" presName="node" presStyleLbl="node1" presStyleIdx="8" presStyleCnt="9">
        <dgm:presLayoutVars>
          <dgm:bulletEnabled val="1"/>
        </dgm:presLayoutVars>
      </dgm:prSet>
      <dgm:spPr/>
    </dgm:pt>
  </dgm:ptLst>
  <dgm:cxnLst>
    <dgm:cxn modelId="{8F0AF619-DD53-4719-B923-8B907C2B607A}" type="presOf" srcId="{BEC814B2-4A14-4609-9CC0-138ADAC7B0D7}" destId="{C73CD828-C6B2-45CA-8EEF-AFBF223BF455}" srcOrd="0" destOrd="0" presId="urn:microsoft.com/office/officeart/2005/8/layout/default"/>
    <dgm:cxn modelId="{89F6AF3A-469F-49B6-A1BF-F6F578479974}" srcId="{ED453A41-93C4-482F-B092-0734D2FE99DC}" destId="{1065F189-8C70-46AE-A4F7-63A61F0A5902}" srcOrd="2" destOrd="0" parTransId="{7DB30F15-89FD-488A-A9C6-38A120CE47EF}" sibTransId="{18D7D95F-69F2-450F-868D-0CBADF64194F}"/>
    <dgm:cxn modelId="{BD922140-898B-4084-B496-08D203E3E864}" type="presOf" srcId="{291A4409-C08A-4BF8-8184-4E00A040D274}" destId="{06C53544-47D6-48A4-8EE6-816E2453B843}" srcOrd="0" destOrd="0" presId="urn:microsoft.com/office/officeart/2005/8/layout/default"/>
    <dgm:cxn modelId="{A5749766-3C5C-42C9-B1C7-A4C1931BC2DB}" type="presOf" srcId="{FA5169CA-B734-4049-8AD9-A16F7D61C7A5}" destId="{1F1D3CAF-5CF3-432D-8EB5-42AEC2F24F87}" srcOrd="0" destOrd="0" presId="urn:microsoft.com/office/officeart/2005/8/layout/default"/>
    <dgm:cxn modelId="{AB336C4C-D204-4FE7-A7A5-915C69D3A58C}" type="presOf" srcId="{1065F189-8C70-46AE-A4F7-63A61F0A5902}" destId="{3720E831-0AF1-4008-95AF-2AAE5D5B45A7}" srcOrd="0" destOrd="0" presId="urn:microsoft.com/office/officeart/2005/8/layout/default"/>
    <dgm:cxn modelId="{FDF14572-186A-47D1-BB47-7ABCB05D69D2}" srcId="{ED453A41-93C4-482F-B092-0734D2FE99DC}" destId="{291A4409-C08A-4BF8-8184-4E00A040D274}" srcOrd="5" destOrd="0" parTransId="{5AC6E44A-AF40-48B5-9683-1775C1F69C00}" sibTransId="{A2713B21-C5EC-4F14-8DFF-D323F1938BE9}"/>
    <dgm:cxn modelId="{61358757-BF13-403B-A062-B26B932F2B1D}" srcId="{ED453A41-93C4-482F-B092-0734D2FE99DC}" destId="{53C13877-61F6-4508-81F7-3A7F3CE46AAB}" srcOrd="8" destOrd="0" parTransId="{2715A41A-2D80-4F4E-82ED-25D925C5095D}" sibTransId="{7C240F48-228C-458F-9C80-DFF8919D649F}"/>
    <dgm:cxn modelId="{F7F97484-CCB3-4579-A4DB-1E6E1A6B4EF4}" srcId="{ED453A41-93C4-482F-B092-0734D2FE99DC}" destId="{A915D91C-DC96-4DAA-9532-1A587DD4943B}" srcOrd="3" destOrd="0" parTransId="{E96ED664-C417-4C02-A8F2-15FB6C190DF1}" sibTransId="{680134DD-97C1-4B49-A95C-193CB161D259}"/>
    <dgm:cxn modelId="{FF58048D-E0FD-48A8-8531-055413AB34FA}" type="presOf" srcId="{ED453A41-93C4-482F-B092-0734D2FE99DC}" destId="{3A84FC2A-345E-4999-8CEF-EAFA69381CA9}" srcOrd="0" destOrd="0" presId="urn:microsoft.com/office/officeart/2005/8/layout/default"/>
    <dgm:cxn modelId="{31F6A7A2-164C-41E5-8005-CEED776A2FE4}" srcId="{ED453A41-93C4-482F-B092-0734D2FE99DC}" destId="{3B453EEC-DB50-448A-8127-56E3CA36463D}" srcOrd="0" destOrd="0" parTransId="{DBCA3451-8253-4646-B062-B788485215C3}" sibTransId="{F2A71F0E-834B-4D3B-8789-86511D254882}"/>
    <dgm:cxn modelId="{0441CFAE-8112-488E-AA39-F5A9659AABD1}" type="presOf" srcId="{3B453EEC-DB50-448A-8127-56E3CA36463D}" destId="{FBDBCFDE-0D52-42BB-AC63-02A906FC0D97}" srcOrd="0" destOrd="0" presId="urn:microsoft.com/office/officeart/2005/8/layout/default"/>
    <dgm:cxn modelId="{B8B2CEB4-8FD9-49F2-8554-A7ED5EB68319}" type="presOf" srcId="{E0CAF5A5-F004-418C-9D0D-9320D28EEE3B}" destId="{07E875C7-064A-4E31-96F8-374DA146098F}" srcOrd="0" destOrd="0" presId="urn:microsoft.com/office/officeart/2005/8/layout/default"/>
    <dgm:cxn modelId="{21971CBC-3337-4869-A93F-F9D9182003E6}" srcId="{ED453A41-93C4-482F-B092-0734D2FE99DC}" destId="{BEC814B2-4A14-4609-9CC0-138ADAC7B0D7}" srcOrd="6" destOrd="0" parTransId="{B7F2C778-0454-4D8D-A07C-98303CA0B743}" sibTransId="{17C703CF-1E0C-4919-981D-E653F310A9DE}"/>
    <dgm:cxn modelId="{DCA049C1-391E-4A8F-B851-B5363857A4E8}" srcId="{ED453A41-93C4-482F-B092-0734D2FE99DC}" destId="{E0CAF5A5-F004-418C-9D0D-9320D28EEE3B}" srcOrd="7" destOrd="0" parTransId="{81F6E081-8656-4BBC-B763-A77D82E4E596}" sibTransId="{D636A590-9CE3-4747-A357-27BEFE892D82}"/>
    <dgm:cxn modelId="{3F9CB7D9-7612-4AA0-86C4-B30360BC9056}" srcId="{ED453A41-93C4-482F-B092-0734D2FE99DC}" destId="{FA5169CA-B734-4049-8AD9-A16F7D61C7A5}" srcOrd="1" destOrd="0" parTransId="{E6A3797A-4C83-457A-A048-990A7E2D813F}" sibTransId="{E2D4AFBC-06A6-47BD-9463-CB9B969E77AD}"/>
    <dgm:cxn modelId="{496805E0-FAD5-4C91-B611-EB4B00F49D15}" type="presOf" srcId="{53C13877-61F6-4508-81F7-3A7F3CE46AAB}" destId="{24F2C3AD-43FF-4973-B386-371B7A83E4CD}" srcOrd="0" destOrd="0" presId="urn:microsoft.com/office/officeart/2005/8/layout/default"/>
    <dgm:cxn modelId="{C72D29EC-05F7-441A-A308-55777959DE61}" srcId="{ED453A41-93C4-482F-B092-0734D2FE99DC}" destId="{0D35679B-463B-4AD8-BA8A-DCC858DBF6DC}" srcOrd="4" destOrd="0" parTransId="{F6DE716A-D6B3-4109-AF59-5329A241C749}" sibTransId="{93A69256-1A4E-4817-A7E0-7B8EFDAF6B30}"/>
    <dgm:cxn modelId="{F69CE2F7-6719-4109-9210-414A2A95F131}" type="presOf" srcId="{A915D91C-DC96-4DAA-9532-1A587DD4943B}" destId="{3593782E-D201-43BF-A818-21D1C242CCFF}" srcOrd="0" destOrd="0" presId="urn:microsoft.com/office/officeart/2005/8/layout/default"/>
    <dgm:cxn modelId="{390FF6F8-F8AF-4FD0-B6DE-10BA2CC5DC00}" type="presOf" srcId="{0D35679B-463B-4AD8-BA8A-DCC858DBF6DC}" destId="{7E89E8EB-691A-4274-A52B-3868143F4A69}" srcOrd="0" destOrd="0" presId="urn:microsoft.com/office/officeart/2005/8/layout/default"/>
    <dgm:cxn modelId="{FB432C49-DA24-4ACC-B6E8-AF27A83CCB43}" type="presParOf" srcId="{3A84FC2A-345E-4999-8CEF-EAFA69381CA9}" destId="{FBDBCFDE-0D52-42BB-AC63-02A906FC0D97}" srcOrd="0" destOrd="0" presId="urn:microsoft.com/office/officeart/2005/8/layout/default"/>
    <dgm:cxn modelId="{8429B77C-E9D8-48AB-B5B0-6D320D7A7E12}" type="presParOf" srcId="{3A84FC2A-345E-4999-8CEF-EAFA69381CA9}" destId="{F3C63E61-B172-405D-BDBF-24DEB2385BB0}" srcOrd="1" destOrd="0" presId="urn:microsoft.com/office/officeart/2005/8/layout/default"/>
    <dgm:cxn modelId="{CFE1FAD3-02D0-4FEA-800D-29F13789555B}" type="presParOf" srcId="{3A84FC2A-345E-4999-8CEF-EAFA69381CA9}" destId="{1F1D3CAF-5CF3-432D-8EB5-42AEC2F24F87}" srcOrd="2" destOrd="0" presId="urn:microsoft.com/office/officeart/2005/8/layout/default"/>
    <dgm:cxn modelId="{9A3AC507-62F8-4E2B-8D0C-CA37D8C4F247}" type="presParOf" srcId="{3A84FC2A-345E-4999-8CEF-EAFA69381CA9}" destId="{7040A334-1447-49C6-A0C5-CE8380B6E877}" srcOrd="3" destOrd="0" presId="urn:microsoft.com/office/officeart/2005/8/layout/default"/>
    <dgm:cxn modelId="{59C7B5FA-A94E-4116-84C3-8A24EDDE84BC}" type="presParOf" srcId="{3A84FC2A-345E-4999-8CEF-EAFA69381CA9}" destId="{3720E831-0AF1-4008-95AF-2AAE5D5B45A7}" srcOrd="4" destOrd="0" presId="urn:microsoft.com/office/officeart/2005/8/layout/default"/>
    <dgm:cxn modelId="{72E1D3E5-6733-439A-A31B-BAC3AF8F4730}" type="presParOf" srcId="{3A84FC2A-345E-4999-8CEF-EAFA69381CA9}" destId="{F7F1035B-B880-4AF9-AD36-0F41A2E28463}" srcOrd="5" destOrd="0" presId="urn:microsoft.com/office/officeart/2005/8/layout/default"/>
    <dgm:cxn modelId="{085AD3C3-A81F-4CB0-8AB1-4DCD0CDA8D02}" type="presParOf" srcId="{3A84FC2A-345E-4999-8CEF-EAFA69381CA9}" destId="{3593782E-D201-43BF-A818-21D1C242CCFF}" srcOrd="6" destOrd="0" presId="urn:microsoft.com/office/officeart/2005/8/layout/default"/>
    <dgm:cxn modelId="{04BB2849-B98B-4594-9400-06D8CA0EAE0F}" type="presParOf" srcId="{3A84FC2A-345E-4999-8CEF-EAFA69381CA9}" destId="{16DF25AD-F768-440D-BDC8-92E2BEC30080}" srcOrd="7" destOrd="0" presId="urn:microsoft.com/office/officeart/2005/8/layout/default"/>
    <dgm:cxn modelId="{D6D4E3C3-62C0-4698-87AF-B61A7C01B87D}" type="presParOf" srcId="{3A84FC2A-345E-4999-8CEF-EAFA69381CA9}" destId="{7E89E8EB-691A-4274-A52B-3868143F4A69}" srcOrd="8" destOrd="0" presId="urn:microsoft.com/office/officeart/2005/8/layout/default"/>
    <dgm:cxn modelId="{2248CF1C-A96D-475C-80FE-A4F76379CC72}" type="presParOf" srcId="{3A84FC2A-345E-4999-8CEF-EAFA69381CA9}" destId="{81448916-1A1F-408F-826B-CF4496CD2795}" srcOrd="9" destOrd="0" presId="urn:microsoft.com/office/officeart/2005/8/layout/default"/>
    <dgm:cxn modelId="{E2C31D49-2D4D-4633-A1E1-FCD31BB2A2A9}" type="presParOf" srcId="{3A84FC2A-345E-4999-8CEF-EAFA69381CA9}" destId="{06C53544-47D6-48A4-8EE6-816E2453B843}" srcOrd="10" destOrd="0" presId="urn:microsoft.com/office/officeart/2005/8/layout/default"/>
    <dgm:cxn modelId="{10C8FBF1-545C-4C99-BEAD-DF761A010E09}" type="presParOf" srcId="{3A84FC2A-345E-4999-8CEF-EAFA69381CA9}" destId="{6D63ABA3-D01A-4006-B1A0-394A2FD31D56}" srcOrd="11" destOrd="0" presId="urn:microsoft.com/office/officeart/2005/8/layout/default"/>
    <dgm:cxn modelId="{1B917850-A31B-4E4E-812C-9302C11129AD}" type="presParOf" srcId="{3A84FC2A-345E-4999-8CEF-EAFA69381CA9}" destId="{C73CD828-C6B2-45CA-8EEF-AFBF223BF455}" srcOrd="12" destOrd="0" presId="urn:microsoft.com/office/officeart/2005/8/layout/default"/>
    <dgm:cxn modelId="{95505029-78B7-488D-A65D-9115157E32F5}" type="presParOf" srcId="{3A84FC2A-345E-4999-8CEF-EAFA69381CA9}" destId="{91EB9AC5-AE4A-419C-BB2E-553DCE452135}" srcOrd="13" destOrd="0" presId="urn:microsoft.com/office/officeart/2005/8/layout/default"/>
    <dgm:cxn modelId="{F3D38E1C-1F23-439C-A67A-16EBD1180247}" type="presParOf" srcId="{3A84FC2A-345E-4999-8CEF-EAFA69381CA9}" destId="{07E875C7-064A-4E31-96F8-374DA146098F}" srcOrd="14" destOrd="0" presId="urn:microsoft.com/office/officeart/2005/8/layout/default"/>
    <dgm:cxn modelId="{F8927B34-4E55-4E4E-BDB3-C56712FDCCEB}" type="presParOf" srcId="{3A84FC2A-345E-4999-8CEF-EAFA69381CA9}" destId="{7EB39C2F-683A-4536-9618-48FE4303C960}" srcOrd="15" destOrd="0" presId="urn:microsoft.com/office/officeart/2005/8/layout/default"/>
    <dgm:cxn modelId="{5E0E17FE-FC62-44C3-ACD3-FB168FE2B6DE}" type="presParOf" srcId="{3A84FC2A-345E-4999-8CEF-EAFA69381CA9}" destId="{24F2C3AD-43FF-4973-B386-371B7A83E4C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39046D-5B8F-4009-87FC-7CE4C685337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93034A-2CC4-4644-A67E-343D4900B7ED}">
      <dgm:prSet/>
      <dgm:spPr/>
      <dgm:t>
        <a:bodyPr/>
        <a:lstStyle/>
        <a:p>
          <a:r>
            <a:rPr lang="cs-CZ" dirty="0"/>
            <a:t>- klient si službu platí (dle počtu hodin, jiná cena nad 80 hodin měsíčně)</a:t>
          </a:r>
          <a:endParaRPr lang="en-US" dirty="0"/>
        </a:p>
      </dgm:t>
    </dgm:pt>
    <dgm:pt modelId="{493A299E-4DCE-491A-A700-B0E46DB551CF}" type="parTrans" cxnId="{81DA0638-8CE6-48D8-B59F-773102A845D2}">
      <dgm:prSet/>
      <dgm:spPr/>
      <dgm:t>
        <a:bodyPr/>
        <a:lstStyle/>
        <a:p>
          <a:endParaRPr lang="en-US"/>
        </a:p>
      </dgm:t>
    </dgm:pt>
    <dgm:pt modelId="{55DD5C10-76A1-4EB0-91F2-5D496F06697C}" type="sibTrans" cxnId="{81DA0638-8CE6-48D8-B59F-773102A845D2}">
      <dgm:prSet/>
      <dgm:spPr/>
      <dgm:t>
        <a:bodyPr/>
        <a:lstStyle/>
        <a:p>
          <a:endParaRPr lang="en-US"/>
        </a:p>
      </dgm:t>
    </dgm:pt>
    <dgm:pt modelId="{8421978E-660D-4BFD-86DD-A04BC7830BC8}">
      <dgm:prSet/>
      <dgm:spPr/>
      <dgm:t>
        <a:bodyPr/>
        <a:lstStyle/>
        <a:p>
          <a:r>
            <a:rPr lang="cs-CZ" dirty="0"/>
            <a:t>- asistenti dopomáhají lidem v domácím prostředí s běžnými činnostmi </a:t>
          </a:r>
          <a:endParaRPr lang="en-US" dirty="0"/>
        </a:p>
      </dgm:t>
    </dgm:pt>
    <dgm:pt modelId="{41AA8C5A-0654-47E6-85FD-B9EC9E9E95A4}" type="parTrans" cxnId="{FE37BC66-DC25-4463-B152-28A4EAFB2D3C}">
      <dgm:prSet/>
      <dgm:spPr/>
      <dgm:t>
        <a:bodyPr/>
        <a:lstStyle/>
        <a:p>
          <a:endParaRPr lang="en-US"/>
        </a:p>
      </dgm:t>
    </dgm:pt>
    <dgm:pt modelId="{47797470-637D-407D-865B-8F6001F5ADFD}" type="sibTrans" cxnId="{FE37BC66-DC25-4463-B152-28A4EAFB2D3C}">
      <dgm:prSet/>
      <dgm:spPr/>
      <dgm:t>
        <a:bodyPr/>
        <a:lstStyle/>
        <a:p>
          <a:endParaRPr lang="en-US"/>
        </a:p>
      </dgm:t>
    </dgm:pt>
    <dgm:pt modelId="{0EA9A22B-02BF-4457-BBE4-00DA4081335C}">
      <dgm:prSet/>
      <dgm:spPr/>
      <dgm:t>
        <a:bodyPr/>
        <a:lstStyle/>
        <a:p>
          <a:r>
            <a:rPr lang="cs-CZ" dirty="0"/>
            <a:t>- doprovody k lékařům, na procházky, za účelem vyřízení záležitostí</a:t>
          </a:r>
          <a:endParaRPr lang="en-US" dirty="0"/>
        </a:p>
      </dgm:t>
    </dgm:pt>
    <dgm:pt modelId="{864AFBF8-F9C6-42D9-A11F-8E01FC0D8CEB}" type="parTrans" cxnId="{CA22415E-A4B6-4C6B-A855-3A7F533E10D8}">
      <dgm:prSet/>
      <dgm:spPr/>
      <dgm:t>
        <a:bodyPr/>
        <a:lstStyle/>
        <a:p>
          <a:endParaRPr lang="en-US"/>
        </a:p>
      </dgm:t>
    </dgm:pt>
    <dgm:pt modelId="{DE9ADA46-122E-4ABF-A5BF-E3825FCA6F54}" type="sibTrans" cxnId="{CA22415E-A4B6-4C6B-A855-3A7F533E10D8}">
      <dgm:prSet/>
      <dgm:spPr/>
      <dgm:t>
        <a:bodyPr/>
        <a:lstStyle/>
        <a:p>
          <a:endParaRPr lang="en-US"/>
        </a:p>
      </dgm:t>
    </dgm:pt>
    <dgm:pt modelId="{8C9B44EE-05E3-48FE-B12F-8198F3B9A88C}">
      <dgm:prSet/>
      <dgm:spPr/>
      <dgm:t>
        <a:bodyPr/>
        <a:lstStyle/>
        <a:p>
          <a:r>
            <a:rPr lang="cs-CZ" dirty="0"/>
            <a:t>- časově 24/7, působnost na velkém území</a:t>
          </a:r>
          <a:endParaRPr lang="en-US" dirty="0"/>
        </a:p>
      </dgm:t>
    </dgm:pt>
    <dgm:pt modelId="{BC61835A-87E4-45E9-B2D8-E5B8F57272CD}" type="parTrans" cxnId="{5A4C59A2-7809-47C9-93BE-C72532FAEF4A}">
      <dgm:prSet/>
      <dgm:spPr/>
      <dgm:t>
        <a:bodyPr/>
        <a:lstStyle/>
        <a:p>
          <a:endParaRPr lang="en-US"/>
        </a:p>
      </dgm:t>
    </dgm:pt>
    <dgm:pt modelId="{1E304A02-16CD-4434-9BDD-D292E59EF9F9}" type="sibTrans" cxnId="{5A4C59A2-7809-47C9-93BE-C72532FAEF4A}">
      <dgm:prSet/>
      <dgm:spPr/>
      <dgm:t>
        <a:bodyPr/>
        <a:lstStyle/>
        <a:p>
          <a:endParaRPr lang="en-US"/>
        </a:p>
      </dgm:t>
    </dgm:pt>
    <dgm:pt modelId="{D441D1ED-72AA-44B1-9F3A-989E10C85E1E}" type="pres">
      <dgm:prSet presAssocID="{8239046D-5B8F-4009-87FC-7CE4C685337F}" presName="vert0" presStyleCnt="0">
        <dgm:presLayoutVars>
          <dgm:dir/>
          <dgm:animOne val="branch"/>
          <dgm:animLvl val="lvl"/>
        </dgm:presLayoutVars>
      </dgm:prSet>
      <dgm:spPr/>
    </dgm:pt>
    <dgm:pt modelId="{93B090C2-DFE2-49DF-9049-E01C137866C5}" type="pres">
      <dgm:prSet presAssocID="{DA93034A-2CC4-4644-A67E-343D4900B7ED}" presName="thickLine" presStyleLbl="alignNode1" presStyleIdx="0" presStyleCnt="4"/>
      <dgm:spPr/>
    </dgm:pt>
    <dgm:pt modelId="{BBA188D9-F545-4040-B38A-B85EBB60A871}" type="pres">
      <dgm:prSet presAssocID="{DA93034A-2CC4-4644-A67E-343D4900B7ED}" presName="horz1" presStyleCnt="0"/>
      <dgm:spPr/>
    </dgm:pt>
    <dgm:pt modelId="{7A778E81-6476-435B-839E-78DE91356E37}" type="pres">
      <dgm:prSet presAssocID="{DA93034A-2CC4-4644-A67E-343D4900B7ED}" presName="tx1" presStyleLbl="revTx" presStyleIdx="0" presStyleCnt="4"/>
      <dgm:spPr/>
    </dgm:pt>
    <dgm:pt modelId="{8229DDCB-58D2-41CE-9663-FFA43186E038}" type="pres">
      <dgm:prSet presAssocID="{DA93034A-2CC4-4644-A67E-343D4900B7ED}" presName="vert1" presStyleCnt="0"/>
      <dgm:spPr/>
    </dgm:pt>
    <dgm:pt modelId="{AA79CEB5-F7FB-404D-9892-911620D4B4C5}" type="pres">
      <dgm:prSet presAssocID="{8421978E-660D-4BFD-86DD-A04BC7830BC8}" presName="thickLine" presStyleLbl="alignNode1" presStyleIdx="1" presStyleCnt="4"/>
      <dgm:spPr/>
    </dgm:pt>
    <dgm:pt modelId="{A4046A27-3125-4E3B-8EAB-BF770FFA62B1}" type="pres">
      <dgm:prSet presAssocID="{8421978E-660D-4BFD-86DD-A04BC7830BC8}" presName="horz1" presStyleCnt="0"/>
      <dgm:spPr/>
    </dgm:pt>
    <dgm:pt modelId="{523B1FA8-9DA0-49C8-96D0-502937922890}" type="pres">
      <dgm:prSet presAssocID="{8421978E-660D-4BFD-86DD-A04BC7830BC8}" presName="tx1" presStyleLbl="revTx" presStyleIdx="1" presStyleCnt="4"/>
      <dgm:spPr/>
    </dgm:pt>
    <dgm:pt modelId="{1D89DFC6-0F9C-47E9-83BC-DC41A564938B}" type="pres">
      <dgm:prSet presAssocID="{8421978E-660D-4BFD-86DD-A04BC7830BC8}" presName="vert1" presStyleCnt="0"/>
      <dgm:spPr/>
    </dgm:pt>
    <dgm:pt modelId="{7E015BB0-6730-485F-90D0-C1C0D06D1B82}" type="pres">
      <dgm:prSet presAssocID="{0EA9A22B-02BF-4457-BBE4-00DA4081335C}" presName="thickLine" presStyleLbl="alignNode1" presStyleIdx="2" presStyleCnt="4"/>
      <dgm:spPr/>
    </dgm:pt>
    <dgm:pt modelId="{2E3C20AE-BF8C-4980-8197-7BE4157D5AD4}" type="pres">
      <dgm:prSet presAssocID="{0EA9A22B-02BF-4457-BBE4-00DA4081335C}" presName="horz1" presStyleCnt="0"/>
      <dgm:spPr/>
    </dgm:pt>
    <dgm:pt modelId="{FECB6136-2286-4EA3-B242-3DF4AE79C178}" type="pres">
      <dgm:prSet presAssocID="{0EA9A22B-02BF-4457-BBE4-00DA4081335C}" presName="tx1" presStyleLbl="revTx" presStyleIdx="2" presStyleCnt="4"/>
      <dgm:spPr/>
    </dgm:pt>
    <dgm:pt modelId="{9DEB82E7-78A9-479A-A10E-C932D530CAC8}" type="pres">
      <dgm:prSet presAssocID="{0EA9A22B-02BF-4457-BBE4-00DA4081335C}" presName="vert1" presStyleCnt="0"/>
      <dgm:spPr/>
    </dgm:pt>
    <dgm:pt modelId="{C5070A95-3099-4C8D-B3F4-A47B7F917253}" type="pres">
      <dgm:prSet presAssocID="{8C9B44EE-05E3-48FE-B12F-8198F3B9A88C}" presName="thickLine" presStyleLbl="alignNode1" presStyleIdx="3" presStyleCnt="4"/>
      <dgm:spPr/>
    </dgm:pt>
    <dgm:pt modelId="{B7833D6F-32BC-49FE-9526-1CE67D8113C4}" type="pres">
      <dgm:prSet presAssocID="{8C9B44EE-05E3-48FE-B12F-8198F3B9A88C}" presName="horz1" presStyleCnt="0"/>
      <dgm:spPr/>
    </dgm:pt>
    <dgm:pt modelId="{7219E146-C01B-4E95-BE23-01D77153E517}" type="pres">
      <dgm:prSet presAssocID="{8C9B44EE-05E3-48FE-B12F-8198F3B9A88C}" presName="tx1" presStyleLbl="revTx" presStyleIdx="3" presStyleCnt="4"/>
      <dgm:spPr/>
    </dgm:pt>
    <dgm:pt modelId="{6F24A987-8687-4C76-ABE2-69E182DD8C2B}" type="pres">
      <dgm:prSet presAssocID="{8C9B44EE-05E3-48FE-B12F-8198F3B9A88C}" presName="vert1" presStyleCnt="0"/>
      <dgm:spPr/>
    </dgm:pt>
  </dgm:ptLst>
  <dgm:cxnLst>
    <dgm:cxn modelId="{81DA0638-8CE6-48D8-B59F-773102A845D2}" srcId="{8239046D-5B8F-4009-87FC-7CE4C685337F}" destId="{DA93034A-2CC4-4644-A67E-343D4900B7ED}" srcOrd="0" destOrd="0" parTransId="{493A299E-4DCE-491A-A700-B0E46DB551CF}" sibTransId="{55DD5C10-76A1-4EB0-91F2-5D496F06697C}"/>
    <dgm:cxn modelId="{CA22415E-A4B6-4C6B-A855-3A7F533E10D8}" srcId="{8239046D-5B8F-4009-87FC-7CE4C685337F}" destId="{0EA9A22B-02BF-4457-BBE4-00DA4081335C}" srcOrd="2" destOrd="0" parTransId="{864AFBF8-F9C6-42D9-A11F-8E01FC0D8CEB}" sibTransId="{DE9ADA46-122E-4ABF-A5BF-E3825FCA6F54}"/>
    <dgm:cxn modelId="{FE37BC66-DC25-4463-B152-28A4EAFB2D3C}" srcId="{8239046D-5B8F-4009-87FC-7CE4C685337F}" destId="{8421978E-660D-4BFD-86DD-A04BC7830BC8}" srcOrd="1" destOrd="0" parTransId="{41AA8C5A-0654-47E6-85FD-B9EC9E9E95A4}" sibTransId="{47797470-637D-407D-865B-8F6001F5ADFD}"/>
    <dgm:cxn modelId="{7D403E7D-F1B5-4D2A-AC55-C9128572EA5B}" type="presOf" srcId="{8C9B44EE-05E3-48FE-B12F-8198F3B9A88C}" destId="{7219E146-C01B-4E95-BE23-01D77153E517}" srcOrd="0" destOrd="0" presId="urn:microsoft.com/office/officeart/2008/layout/LinedList"/>
    <dgm:cxn modelId="{D1777192-755A-4911-959C-7FCB28430728}" type="presOf" srcId="{DA93034A-2CC4-4644-A67E-343D4900B7ED}" destId="{7A778E81-6476-435B-839E-78DE91356E37}" srcOrd="0" destOrd="0" presId="urn:microsoft.com/office/officeart/2008/layout/LinedList"/>
    <dgm:cxn modelId="{5A4C59A2-7809-47C9-93BE-C72532FAEF4A}" srcId="{8239046D-5B8F-4009-87FC-7CE4C685337F}" destId="{8C9B44EE-05E3-48FE-B12F-8198F3B9A88C}" srcOrd="3" destOrd="0" parTransId="{BC61835A-87E4-45E9-B2D8-E5B8F57272CD}" sibTransId="{1E304A02-16CD-4434-9BDD-D292E59EF9F9}"/>
    <dgm:cxn modelId="{C2BF84C2-8A8E-47A7-9A69-343625BD3416}" type="presOf" srcId="{0EA9A22B-02BF-4457-BBE4-00DA4081335C}" destId="{FECB6136-2286-4EA3-B242-3DF4AE79C178}" srcOrd="0" destOrd="0" presId="urn:microsoft.com/office/officeart/2008/layout/LinedList"/>
    <dgm:cxn modelId="{11C336DA-A5EA-485E-82D9-CEA1EC25C93C}" type="presOf" srcId="{8421978E-660D-4BFD-86DD-A04BC7830BC8}" destId="{523B1FA8-9DA0-49C8-96D0-502937922890}" srcOrd="0" destOrd="0" presId="urn:microsoft.com/office/officeart/2008/layout/LinedList"/>
    <dgm:cxn modelId="{0309ACF2-FCEA-4913-95E0-32B34B5601F6}" type="presOf" srcId="{8239046D-5B8F-4009-87FC-7CE4C685337F}" destId="{D441D1ED-72AA-44B1-9F3A-989E10C85E1E}" srcOrd="0" destOrd="0" presId="urn:microsoft.com/office/officeart/2008/layout/LinedList"/>
    <dgm:cxn modelId="{59827ABC-BCB4-41DF-B77D-AA421361442E}" type="presParOf" srcId="{D441D1ED-72AA-44B1-9F3A-989E10C85E1E}" destId="{93B090C2-DFE2-49DF-9049-E01C137866C5}" srcOrd="0" destOrd="0" presId="urn:microsoft.com/office/officeart/2008/layout/LinedList"/>
    <dgm:cxn modelId="{34E5F439-123F-4FA7-9E65-CE2CDB7343E7}" type="presParOf" srcId="{D441D1ED-72AA-44B1-9F3A-989E10C85E1E}" destId="{BBA188D9-F545-4040-B38A-B85EBB60A871}" srcOrd="1" destOrd="0" presId="urn:microsoft.com/office/officeart/2008/layout/LinedList"/>
    <dgm:cxn modelId="{86935760-BDB3-4A86-9D4C-D22519194133}" type="presParOf" srcId="{BBA188D9-F545-4040-B38A-B85EBB60A871}" destId="{7A778E81-6476-435B-839E-78DE91356E37}" srcOrd="0" destOrd="0" presId="urn:microsoft.com/office/officeart/2008/layout/LinedList"/>
    <dgm:cxn modelId="{91AE1693-85A0-4931-AA89-06473E47BC00}" type="presParOf" srcId="{BBA188D9-F545-4040-B38A-B85EBB60A871}" destId="{8229DDCB-58D2-41CE-9663-FFA43186E038}" srcOrd="1" destOrd="0" presId="urn:microsoft.com/office/officeart/2008/layout/LinedList"/>
    <dgm:cxn modelId="{2DECBF1E-8E20-4B18-AF5F-01F2B7F8A6C2}" type="presParOf" srcId="{D441D1ED-72AA-44B1-9F3A-989E10C85E1E}" destId="{AA79CEB5-F7FB-404D-9892-911620D4B4C5}" srcOrd="2" destOrd="0" presId="urn:microsoft.com/office/officeart/2008/layout/LinedList"/>
    <dgm:cxn modelId="{155499BC-8A15-438B-93FC-3E7495AE8EC7}" type="presParOf" srcId="{D441D1ED-72AA-44B1-9F3A-989E10C85E1E}" destId="{A4046A27-3125-4E3B-8EAB-BF770FFA62B1}" srcOrd="3" destOrd="0" presId="urn:microsoft.com/office/officeart/2008/layout/LinedList"/>
    <dgm:cxn modelId="{5BF2E34B-F368-480B-AE41-6085A0947058}" type="presParOf" srcId="{A4046A27-3125-4E3B-8EAB-BF770FFA62B1}" destId="{523B1FA8-9DA0-49C8-96D0-502937922890}" srcOrd="0" destOrd="0" presId="urn:microsoft.com/office/officeart/2008/layout/LinedList"/>
    <dgm:cxn modelId="{CCB3F400-715A-4A03-8822-D81E07DD8BA9}" type="presParOf" srcId="{A4046A27-3125-4E3B-8EAB-BF770FFA62B1}" destId="{1D89DFC6-0F9C-47E9-83BC-DC41A564938B}" srcOrd="1" destOrd="0" presId="urn:microsoft.com/office/officeart/2008/layout/LinedList"/>
    <dgm:cxn modelId="{192E56A0-FAD7-44F9-A768-EFD5F73C2EEB}" type="presParOf" srcId="{D441D1ED-72AA-44B1-9F3A-989E10C85E1E}" destId="{7E015BB0-6730-485F-90D0-C1C0D06D1B82}" srcOrd="4" destOrd="0" presId="urn:microsoft.com/office/officeart/2008/layout/LinedList"/>
    <dgm:cxn modelId="{88FDB225-62B6-4B28-A9E2-7CCC1E62FFC2}" type="presParOf" srcId="{D441D1ED-72AA-44B1-9F3A-989E10C85E1E}" destId="{2E3C20AE-BF8C-4980-8197-7BE4157D5AD4}" srcOrd="5" destOrd="0" presId="urn:microsoft.com/office/officeart/2008/layout/LinedList"/>
    <dgm:cxn modelId="{BF7E82EB-42E2-4760-A5C5-6DB8B14DC192}" type="presParOf" srcId="{2E3C20AE-BF8C-4980-8197-7BE4157D5AD4}" destId="{FECB6136-2286-4EA3-B242-3DF4AE79C178}" srcOrd="0" destOrd="0" presId="urn:microsoft.com/office/officeart/2008/layout/LinedList"/>
    <dgm:cxn modelId="{8D94A8AA-B9DA-4886-A4FD-42030B5F84D3}" type="presParOf" srcId="{2E3C20AE-BF8C-4980-8197-7BE4157D5AD4}" destId="{9DEB82E7-78A9-479A-A10E-C932D530CAC8}" srcOrd="1" destOrd="0" presId="urn:microsoft.com/office/officeart/2008/layout/LinedList"/>
    <dgm:cxn modelId="{623D9C70-1385-47B8-B1C6-CD919FA81EC1}" type="presParOf" srcId="{D441D1ED-72AA-44B1-9F3A-989E10C85E1E}" destId="{C5070A95-3099-4C8D-B3F4-A47B7F917253}" srcOrd="6" destOrd="0" presId="urn:microsoft.com/office/officeart/2008/layout/LinedList"/>
    <dgm:cxn modelId="{5B546B4C-F907-4598-9FDA-208B41CEE074}" type="presParOf" srcId="{D441D1ED-72AA-44B1-9F3A-989E10C85E1E}" destId="{B7833D6F-32BC-49FE-9526-1CE67D8113C4}" srcOrd="7" destOrd="0" presId="urn:microsoft.com/office/officeart/2008/layout/LinedList"/>
    <dgm:cxn modelId="{150E4BB8-3AC7-4976-9927-C9ED9EA4F8C7}" type="presParOf" srcId="{B7833D6F-32BC-49FE-9526-1CE67D8113C4}" destId="{7219E146-C01B-4E95-BE23-01D77153E517}" srcOrd="0" destOrd="0" presId="urn:microsoft.com/office/officeart/2008/layout/LinedList"/>
    <dgm:cxn modelId="{7553D327-9B3A-418D-9C02-F74F115825A5}" type="presParOf" srcId="{B7833D6F-32BC-49FE-9526-1CE67D8113C4}" destId="{6F24A987-8687-4C76-ABE2-69E182DD8C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5474D4-1C65-48CC-9D74-EA8B680FDAD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A5F0BA-B97F-46FE-AC41-7A566036ADD0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- klient si službu platí (dle provedených úkonů, jiná cena nad 80 hodin péče měsíčně)</a:t>
          </a:r>
          <a:endParaRPr lang="en-US" dirty="0">
            <a:solidFill>
              <a:schemeClr val="tx1"/>
            </a:solidFill>
          </a:endParaRPr>
        </a:p>
      </dgm:t>
    </dgm:pt>
    <dgm:pt modelId="{AFC1A5CF-D932-445D-9A61-EE3268FF32C8}" type="parTrans" cxnId="{F739D1BA-17A6-492D-8F81-7BB2A46F8FDF}">
      <dgm:prSet/>
      <dgm:spPr/>
      <dgm:t>
        <a:bodyPr/>
        <a:lstStyle/>
        <a:p>
          <a:endParaRPr lang="en-US"/>
        </a:p>
      </dgm:t>
    </dgm:pt>
    <dgm:pt modelId="{ED39C60F-DB7B-4A5C-AE2B-99D80C0187F1}" type="sibTrans" cxnId="{F739D1BA-17A6-492D-8F81-7BB2A46F8FDF}">
      <dgm:prSet/>
      <dgm:spPr/>
      <dgm:t>
        <a:bodyPr/>
        <a:lstStyle/>
        <a:p>
          <a:endParaRPr lang="en-US"/>
        </a:p>
      </dgm:t>
    </dgm:pt>
    <dgm:pt modelId="{9A4EA08C-F677-4302-8356-8F399F4C9718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- obdobný rozsah služeb jako os. asistence, ale pomoc je poskytována zejména v domácím prostředí</a:t>
          </a:r>
          <a:endParaRPr lang="en-US" dirty="0">
            <a:solidFill>
              <a:schemeClr val="tx1"/>
            </a:solidFill>
          </a:endParaRPr>
        </a:p>
      </dgm:t>
    </dgm:pt>
    <dgm:pt modelId="{71437E65-CBA0-4905-B0F8-4290794AACF0}" type="parTrans" cxnId="{79D610F1-8680-47FA-B25B-25B1CB116F8C}">
      <dgm:prSet/>
      <dgm:spPr/>
      <dgm:t>
        <a:bodyPr/>
        <a:lstStyle/>
        <a:p>
          <a:endParaRPr lang="en-US"/>
        </a:p>
      </dgm:t>
    </dgm:pt>
    <dgm:pt modelId="{770A9F91-3121-4278-BAE5-425B21B929FD}" type="sibTrans" cxnId="{79D610F1-8680-47FA-B25B-25B1CB116F8C}">
      <dgm:prSet/>
      <dgm:spPr/>
      <dgm:t>
        <a:bodyPr/>
        <a:lstStyle/>
        <a:p>
          <a:endParaRPr lang="en-US"/>
        </a:p>
      </dgm:t>
    </dgm:pt>
    <dgm:pt modelId="{96D5EC7F-A5AA-402B-A7C1-8D620BDB238F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- vyhláškou zákona je stanoven výčet možností pomoci (sazebník úkonů)</a:t>
          </a:r>
          <a:endParaRPr lang="en-US" dirty="0">
            <a:solidFill>
              <a:schemeClr val="tx1"/>
            </a:solidFill>
          </a:endParaRPr>
        </a:p>
      </dgm:t>
    </dgm:pt>
    <dgm:pt modelId="{BED50CDB-B5D7-4BFB-A9A9-A49479E231A4}" type="parTrans" cxnId="{081F9AB1-D7A0-4BC1-A24E-12AAEEF683E2}">
      <dgm:prSet/>
      <dgm:spPr/>
      <dgm:t>
        <a:bodyPr/>
        <a:lstStyle/>
        <a:p>
          <a:endParaRPr lang="en-US"/>
        </a:p>
      </dgm:t>
    </dgm:pt>
    <dgm:pt modelId="{8D99EBC3-E888-45F7-BD7F-AAA6F7B2C57C}" type="sibTrans" cxnId="{081F9AB1-D7A0-4BC1-A24E-12AAEEF683E2}">
      <dgm:prSet/>
      <dgm:spPr/>
      <dgm:t>
        <a:bodyPr/>
        <a:lstStyle/>
        <a:p>
          <a:endParaRPr lang="en-US"/>
        </a:p>
      </dgm:t>
    </dgm:pt>
    <dgm:pt modelId="{2E5C8AA8-1849-42FD-9C93-E6331E640681}">
      <dgm:prSet/>
      <dgm:spPr/>
      <dgm:t>
        <a:bodyPr/>
        <a:lstStyle/>
        <a:p>
          <a:pPr algn="l"/>
          <a:r>
            <a:rPr lang="cs-CZ" dirty="0">
              <a:solidFill>
                <a:schemeClr val="tx1"/>
              </a:solidFill>
            </a:rPr>
            <a:t>- každá PS má svou oblast působení</a:t>
          </a:r>
          <a:endParaRPr lang="en-US" dirty="0">
            <a:solidFill>
              <a:schemeClr val="tx1"/>
            </a:solidFill>
          </a:endParaRPr>
        </a:p>
      </dgm:t>
    </dgm:pt>
    <dgm:pt modelId="{CA3FF89E-C937-4A0A-B920-847E273EA95A}" type="parTrans" cxnId="{673096E7-D326-43C0-9ECC-8FDF7B386DEA}">
      <dgm:prSet/>
      <dgm:spPr/>
      <dgm:t>
        <a:bodyPr/>
        <a:lstStyle/>
        <a:p>
          <a:endParaRPr lang="en-US"/>
        </a:p>
      </dgm:t>
    </dgm:pt>
    <dgm:pt modelId="{079BF899-91F0-4C0B-ADF2-E102E276C6E3}" type="sibTrans" cxnId="{673096E7-D326-43C0-9ECC-8FDF7B386DEA}">
      <dgm:prSet/>
      <dgm:spPr/>
      <dgm:t>
        <a:bodyPr/>
        <a:lstStyle/>
        <a:p>
          <a:endParaRPr lang="en-US"/>
        </a:p>
      </dgm:t>
    </dgm:pt>
    <dgm:pt modelId="{E43ECB43-E749-4732-9BB5-935966960927}" type="pres">
      <dgm:prSet presAssocID="{375474D4-1C65-48CC-9D74-EA8B680FDADA}" presName="Name0" presStyleCnt="0">
        <dgm:presLayoutVars>
          <dgm:dir/>
          <dgm:animLvl val="lvl"/>
          <dgm:resizeHandles val="exact"/>
        </dgm:presLayoutVars>
      </dgm:prSet>
      <dgm:spPr/>
    </dgm:pt>
    <dgm:pt modelId="{AC182351-6F29-4E0D-9022-F81B7428539A}" type="pres">
      <dgm:prSet presAssocID="{2E5C8AA8-1849-42FD-9C93-E6331E640681}" presName="boxAndChildren" presStyleCnt="0"/>
      <dgm:spPr/>
    </dgm:pt>
    <dgm:pt modelId="{3A002836-D4B8-4BC2-B457-E8CE6519B45F}" type="pres">
      <dgm:prSet presAssocID="{2E5C8AA8-1849-42FD-9C93-E6331E640681}" presName="parentTextBox" presStyleLbl="node1" presStyleIdx="0" presStyleCnt="4"/>
      <dgm:spPr/>
    </dgm:pt>
    <dgm:pt modelId="{303133D4-04E8-4521-A8F0-282B8E05ECC5}" type="pres">
      <dgm:prSet presAssocID="{8D99EBC3-E888-45F7-BD7F-AAA6F7B2C57C}" presName="sp" presStyleCnt="0"/>
      <dgm:spPr/>
    </dgm:pt>
    <dgm:pt modelId="{6B080AA4-1E34-4C3B-BD38-A5FA1AC6343D}" type="pres">
      <dgm:prSet presAssocID="{96D5EC7F-A5AA-402B-A7C1-8D620BDB238F}" presName="arrowAndChildren" presStyleCnt="0"/>
      <dgm:spPr/>
    </dgm:pt>
    <dgm:pt modelId="{66894085-50DE-4DB1-A3EF-EF0E16B787C0}" type="pres">
      <dgm:prSet presAssocID="{96D5EC7F-A5AA-402B-A7C1-8D620BDB238F}" presName="parentTextArrow" presStyleLbl="node1" presStyleIdx="1" presStyleCnt="4"/>
      <dgm:spPr/>
    </dgm:pt>
    <dgm:pt modelId="{D63D20DB-BF11-4ABD-B1D4-26329D9B7994}" type="pres">
      <dgm:prSet presAssocID="{770A9F91-3121-4278-BAE5-425B21B929FD}" presName="sp" presStyleCnt="0"/>
      <dgm:spPr/>
    </dgm:pt>
    <dgm:pt modelId="{EC7178E3-3786-4C34-90EF-5D40A7B7DE3A}" type="pres">
      <dgm:prSet presAssocID="{9A4EA08C-F677-4302-8356-8F399F4C9718}" presName="arrowAndChildren" presStyleCnt="0"/>
      <dgm:spPr/>
    </dgm:pt>
    <dgm:pt modelId="{94B5076C-0F89-4C7D-8190-C20946E831C0}" type="pres">
      <dgm:prSet presAssocID="{9A4EA08C-F677-4302-8356-8F399F4C9718}" presName="parentTextArrow" presStyleLbl="node1" presStyleIdx="2" presStyleCnt="4"/>
      <dgm:spPr/>
    </dgm:pt>
    <dgm:pt modelId="{68164E94-9B9A-4E2B-8CBD-3363C7A60FE7}" type="pres">
      <dgm:prSet presAssocID="{ED39C60F-DB7B-4A5C-AE2B-99D80C0187F1}" presName="sp" presStyleCnt="0"/>
      <dgm:spPr/>
    </dgm:pt>
    <dgm:pt modelId="{8B447F28-E9DC-4DE1-AEFC-DBAB0B6C4006}" type="pres">
      <dgm:prSet presAssocID="{B1A5F0BA-B97F-46FE-AC41-7A566036ADD0}" presName="arrowAndChildren" presStyleCnt="0"/>
      <dgm:spPr/>
    </dgm:pt>
    <dgm:pt modelId="{1D246534-5251-4F4B-9BB1-F403EE91F36A}" type="pres">
      <dgm:prSet presAssocID="{B1A5F0BA-B97F-46FE-AC41-7A566036ADD0}" presName="parentTextArrow" presStyleLbl="node1" presStyleIdx="3" presStyleCnt="4"/>
      <dgm:spPr/>
    </dgm:pt>
  </dgm:ptLst>
  <dgm:cxnLst>
    <dgm:cxn modelId="{DDCE6C0C-D753-4504-9447-0F2FA4DF3553}" type="presOf" srcId="{B1A5F0BA-B97F-46FE-AC41-7A566036ADD0}" destId="{1D246534-5251-4F4B-9BB1-F403EE91F36A}" srcOrd="0" destOrd="0" presId="urn:microsoft.com/office/officeart/2005/8/layout/process4"/>
    <dgm:cxn modelId="{4E577C10-8433-4465-AA20-503B495E9166}" type="presOf" srcId="{375474D4-1C65-48CC-9D74-EA8B680FDADA}" destId="{E43ECB43-E749-4732-9BB5-935966960927}" srcOrd="0" destOrd="0" presId="urn:microsoft.com/office/officeart/2005/8/layout/process4"/>
    <dgm:cxn modelId="{E3A2EA40-721A-4218-8295-01C1CA1FC01C}" type="presOf" srcId="{9A4EA08C-F677-4302-8356-8F399F4C9718}" destId="{94B5076C-0F89-4C7D-8190-C20946E831C0}" srcOrd="0" destOrd="0" presId="urn:microsoft.com/office/officeart/2005/8/layout/process4"/>
    <dgm:cxn modelId="{081F9AB1-D7A0-4BC1-A24E-12AAEEF683E2}" srcId="{375474D4-1C65-48CC-9D74-EA8B680FDADA}" destId="{96D5EC7F-A5AA-402B-A7C1-8D620BDB238F}" srcOrd="2" destOrd="0" parTransId="{BED50CDB-B5D7-4BFB-A9A9-A49479E231A4}" sibTransId="{8D99EBC3-E888-45F7-BD7F-AAA6F7B2C57C}"/>
    <dgm:cxn modelId="{F739D1BA-17A6-492D-8F81-7BB2A46F8FDF}" srcId="{375474D4-1C65-48CC-9D74-EA8B680FDADA}" destId="{B1A5F0BA-B97F-46FE-AC41-7A566036ADD0}" srcOrd="0" destOrd="0" parTransId="{AFC1A5CF-D932-445D-9A61-EE3268FF32C8}" sibTransId="{ED39C60F-DB7B-4A5C-AE2B-99D80C0187F1}"/>
    <dgm:cxn modelId="{F7FCB6DE-BCEC-4AEB-9413-09057A52D438}" type="presOf" srcId="{96D5EC7F-A5AA-402B-A7C1-8D620BDB238F}" destId="{66894085-50DE-4DB1-A3EF-EF0E16B787C0}" srcOrd="0" destOrd="0" presId="urn:microsoft.com/office/officeart/2005/8/layout/process4"/>
    <dgm:cxn modelId="{CF1855E1-CF38-42CB-AA2E-ADFC6ED44462}" type="presOf" srcId="{2E5C8AA8-1849-42FD-9C93-E6331E640681}" destId="{3A002836-D4B8-4BC2-B457-E8CE6519B45F}" srcOrd="0" destOrd="0" presId="urn:microsoft.com/office/officeart/2005/8/layout/process4"/>
    <dgm:cxn modelId="{673096E7-D326-43C0-9ECC-8FDF7B386DEA}" srcId="{375474D4-1C65-48CC-9D74-EA8B680FDADA}" destId="{2E5C8AA8-1849-42FD-9C93-E6331E640681}" srcOrd="3" destOrd="0" parTransId="{CA3FF89E-C937-4A0A-B920-847E273EA95A}" sibTransId="{079BF899-91F0-4C0B-ADF2-E102E276C6E3}"/>
    <dgm:cxn modelId="{79D610F1-8680-47FA-B25B-25B1CB116F8C}" srcId="{375474D4-1C65-48CC-9D74-EA8B680FDADA}" destId="{9A4EA08C-F677-4302-8356-8F399F4C9718}" srcOrd="1" destOrd="0" parTransId="{71437E65-CBA0-4905-B0F8-4290794AACF0}" sibTransId="{770A9F91-3121-4278-BAE5-425B21B929FD}"/>
    <dgm:cxn modelId="{38F2D28E-E3A5-44DC-8BE8-BCF7086704AC}" type="presParOf" srcId="{E43ECB43-E749-4732-9BB5-935966960927}" destId="{AC182351-6F29-4E0D-9022-F81B7428539A}" srcOrd="0" destOrd="0" presId="urn:microsoft.com/office/officeart/2005/8/layout/process4"/>
    <dgm:cxn modelId="{83393E17-7A3D-40A6-98A0-031B1CAC0ADA}" type="presParOf" srcId="{AC182351-6F29-4E0D-9022-F81B7428539A}" destId="{3A002836-D4B8-4BC2-B457-E8CE6519B45F}" srcOrd="0" destOrd="0" presId="urn:microsoft.com/office/officeart/2005/8/layout/process4"/>
    <dgm:cxn modelId="{C917B6E2-9B67-4E2A-AFC4-2840B573A993}" type="presParOf" srcId="{E43ECB43-E749-4732-9BB5-935966960927}" destId="{303133D4-04E8-4521-A8F0-282B8E05ECC5}" srcOrd="1" destOrd="0" presId="urn:microsoft.com/office/officeart/2005/8/layout/process4"/>
    <dgm:cxn modelId="{3349C3FD-A410-4547-B028-935A4C6EF065}" type="presParOf" srcId="{E43ECB43-E749-4732-9BB5-935966960927}" destId="{6B080AA4-1E34-4C3B-BD38-A5FA1AC6343D}" srcOrd="2" destOrd="0" presId="urn:microsoft.com/office/officeart/2005/8/layout/process4"/>
    <dgm:cxn modelId="{35C84DD8-7544-48A1-8EF8-A9E9AB1DB003}" type="presParOf" srcId="{6B080AA4-1E34-4C3B-BD38-A5FA1AC6343D}" destId="{66894085-50DE-4DB1-A3EF-EF0E16B787C0}" srcOrd="0" destOrd="0" presId="urn:microsoft.com/office/officeart/2005/8/layout/process4"/>
    <dgm:cxn modelId="{C7E864FE-A3D2-464D-AC52-F43D8BC205A4}" type="presParOf" srcId="{E43ECB43-E749-4732-9BB5-935966960927}" destId="{D63D20DB-BF11-4ABD-B1D4-26329D9B7994}" srcOrd="3" destOrd="0" presId="urn:microsoft.com/office/officeart/2005/8/layout/process4"/>
    <dgm:cxn modelId="{EF96C907-B9FB-4630-AEE6-3A002A1A2D49}" type="presParOf" srcId="{E43ECB43-E749-4732-9BB5-935966960927}" destId="{EC7178E3-3786-4C34-90EF-5D40A7B7DE3A}" srcOrd="4" destOrd="0" presId="urn:microsoft.com/office/officeart/2005/8/layout/process4"/>
    <dgm:cxn modelId="{72C2BE0F-C2AA-49D2-8DD5-12F0A17A1B95}" type="presParOf" srcId="{EC7178E3-3786-4C34-90EF-5D40A7B7DE3A}" destId="{94B5076C-0F89-4C7D-8190-C20946E831C0}" srcOrd="0" destOrd="0" presId="urn:microsoft.com/office/officeart/2005/8/layout/process4"/>
    <dgm:cxn modelId="{D47FD33D-87E0-40B3-B464-778854E21F07}" type="presParOf" srcId="{E43ECB43-E749-4732-9BB5-935966960927}" destId="{68164E94-9B9A-4E2B-8CBD-3363C7A60FE7}" srcOrd="5" destOrd="0" presId="urn:microsoft.com/office/officeart/2005/8/layout/process4"/>
    <dgm:cxn modelId="{3B7C1500-197E-4F46-936B-AD50E9344D57}" type="presParOf" srcId="{E43ECB43-E749-4732-9BB5-935966960927}" destId="{8B447F28-E9DC-4DE1-AEFC-DBAB0B6C4006}" srcOrd="6" destOrd="0" presId="urn:microsoft.com/office/officeart/2005/8/layout/process4"/>
    <dgm:cxn modelId="{C7442F68-4683-4DFF-BA3B-CDCC70269BE4}" type="presParOf" srcId="{8B447F28-E9DC-4DE1-AEFC-DBAB0B6C4006}" destId="{1D246534-5251-4F4B-9BB1-F403EE91F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9BB75C-5531-47A4-A416-E5548464CF5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231165-EE8A-4435-8C07-A8BCD58C9114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zdravotní služba – hradí zdravotní pojišťovna</a:t>
          </a:r>
          <a:endParaRPr lang="en-US" b="1" dirty="0">
            <a:solidFill>
              <a:schemeClr val="tx1"/>
            </a:solidFill>
          </a:endParaRPr>
        </a:p>
      </dgm:t>
    </dgm:pt>
    <dgm:pt modelId="{D433E13B-FAA5-4ED8-B8D0-0BA53B737322}" type="parTrans" cxnId="{AA6E81B4-AA55-4423-B54C-DEFFF2783FB8}">
      <dgm:prSet/>
      <dgm:spPr/>
      <dgm:t>
        <a:bodyPr/>
        <a:lstStyle/>
        <a:p>
          <a:endParaRPr lang="en-US"/>
        </a:p>
      </dgm:t>
    </dgm:pt>
    <dgm:pt modelId="{8DFCAB1D-4DF1-4152-A1A2-216B6A37544D}" type="sibTrans" cxnId="{AA6E81B4-AA55-4423-B54C-DEFFF2783FB8}">
      <dgm:prSet/>
      <dgm:spPr/>
      <dgm:t>
        <a:bodyPr/>
        <a:lstStyle/>
        <a:p>
          <a:endParaRPr lang="en-US"/>
        </a:p>
      </dgm:t>
    </dgm:pt>
    <dgm:pt modelId="{70D92B9A-B8B3-4A9E-B429-4753103A59B9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domácí sestřičky dojíždějí za pacienty domů</a:t>
          </a:r>
          <a:endParaRPr lang="en-US" b="1" dirty="0">
            <a:solidFill>
              <a:schemeClr val="tx1"/>
            </a:solidFill>
          </a:endParaRPr>
        </a:p>
      </dgm:t>
    </dgm:pt>
    <dgm:pt modelId="{8257C7B1-1C4A-4EBC-97F7-7D91F17ECB47}" type="parTrans" cxnId="{68380D97-D4D6-4CA0-A252-174A27F80FA1}">
      <dgm:prSet/>
      <dgm:spPr/>
      <dgm:t>
        <a:bodyPr/>
        <a:lstStyle/>
        <a:p>
          <a:endParaRPr lang="en-US"/>
        </a:p>
      </dgm:t>
    </dgm:pt>
    <dgm:pt modelId="{2A189FCE-F7EF-4F24-B882-57CF1ACE9794}" type="sibTrans" cxnId="{68380D97-D4D6-4CA0-A252-174A27F80FA1}">
      <dgm:prSet/>
      <dgm:spPr/>
      <dgm:t>
        <a:bodyPr/>
        <a:lstStyle/>
        <a:p>
          <a:endParaRPr lang="en-US"/>
        </a:p>
      </dgm:t>
    </dgm:pt>
    <dgm:pt modelId="{166014F7-25FD-4F11-8A7C-C190B142C954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např. odběry, převazy, rehabilitace, péče o proleženiny, ošetření </a:t>
          </a:r>
          <a:r>
            <a:rPr lang="cs-CZ" b="1" dirty="0" err="1">
              <a:solidFill>
                <a:schemeClr val="tx1"/>
              </a:solidFill>
            </a:rPr>
            <a:t>stomií</a:t>
          </a:r>
          <a:r>
            <a:rPr lang="cs-CZ" b="1" dirty="0">
              <a:solidFill>
                <a:schemeClr val="tx1"/>
              </a:solidFill>
            </a:rPr>
            <a:t> apod.</a:t>
          </a:r>
          <a:endParaRPr lang="en-US" b="1" dirty="0">
            <a:solidFill>
              <a:schemeClr val="tx1"/>
            </a:solidFill>
          </a:endParaRPr>
        </a:p>
      </dgm:t>
    </dgm:pt>
    <dgm:pt modelId="{68141175-6CD0-4DBC-99FF-F0593F6E889D}" type="parTrans" cxnId="{910BD31A-63B3-491D-9DD8-54768300D58F}">
      <dgm:prSet/>
      <dgm:spPr/>
      <dgm:t>
        <a:bodyPr/>
        <a:lstStyle/>
        <a:p>
          <a:endParaRPr lang="en-US"/>
        </a:p>
      </dgm:t>
    </dgm:pt>
    <dgm:pt modelId="{7043F5D9-E54F-4DF6-8A85-6F25A53A90D1}" type="sibTrans" cxnId="{910BD31A-63B3-491D-9DD8-54768300D58F}">
      <dgm:prSet/>
      <dgm:spPr/>
      <dgm:t>
        <a:bodyPr/>
        <a:lstStyle/>
        <a:p>
          <a:endParaRPr lang="en-US"/>
        </a:p>
      </dgm:t>
    </dgm:pt>
    <dgm:pt modelId="{F9DDEA88-15C9-48C4-B4F1-0A5434B80A1E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musí předepsat lékař (z nemocnice na 14 dní, dále praktik)</a:t>
          </a:r>
          <a:endParaRPr lang="en-US" b="1" dirty="0">
            <a:solidFill>
              <a:schemeClr val="tx1"/>
            </a:solidFill>
          </a:endParaRPr>
        </a:p>
      </dgm:t>
    </dgm:pt>
    <dgm:pt modelId="{AFEFCD52-3AFD-4519-815A-121BBABA309A}" type="parTrans" cxnId="{5A8E3102-8E0E-4D97-A014-5003333C803A}">
      <dgm:prSet/>
      <dgm:spPr/>
      <dgm:t>
        <a:bodyPr/>
        <a:lstStyle/>
        <a:p>
          <a:endParaRPr lang="en-US"/>
        </a:p>
      </dgm:t>
    </dgm:pt>
    <dgm:pt modelId="{0B618898-EA95-458F-88A8-9FEA4E202E95}" type="sibTrans" cxnId="{5A8E3102-8E0E-4D97-A014-5003333C803A}">
      <dgm:prSet/>
      <dgm:spPr/>
      <dgm:t>
        <a:bodyPr/>
        <a:lstStyle/>
        <a:p>
          <a:endParaRPr lang="en-US"/>
        </a:p>
      </dgm:t>
    </dgm:pt>
    <dgm:pt modelId="{D688FC3B-9C0E-4C97-B682-E9634412AA6A}" type="pres">
      <dgm:prSet presAssocID="{879BB75C-5531-47A4-A416-E5548464CF51}" presName="diagram" presStyleCnt="0">
        <dgm:presLayoutVars>
          <dgm:dir/>
          <dgm:resizeHandles val="exact"/>
        </dgm:presLayoutVars>
      </dgm:prSet>
      <dgm:spPr/>
    </dgm:pt>
    <dgm:pt modelId="{FFC6ACF7-0090-4163-967D-6497C044ABBF}" type="pres">
      <dgm:prSet presAssocID="{6E231165-EE8A-4435-8C07-A8BCD58C9114}" presName="node" presStyleLbl="node1" presStyleIdx="0" presStyleCnt="4">
        <dgm:presLayoutVars>
          <dgm:bulletEnabled val="1"/>
        </dgm:presLayoutVars>
      </dgm:prSet>
      <dgm:spPr/>
    </dgm:pt>
    <dgm:pt modelId="{A4806484-C4DA-4929-A707-4F8CBFFF520C}" type="pres">
      <dgm:prSet presAssocID="{8DFCAB1D-4DF1-4152-A1A2-216B6A37544D}" presName="sibTrans" presStyleLbl="sibTrans2D1" presStyleIdx="0" presStyleCnt="3"/>
      <dgm:spPr/>
    </dgm:pt>
    <dgm:pt modelId="{A93199F0-6708-41DC-9692-DCA9318C7FFB}" type="pres">
      <dgm:prSet presAssocID="{8DFCAB1D-4DF1-4152-A1A2-216B6A37544D}" presName="connectorText" presStyleLbl="sibTrans2D1" presStyleIdx="0" presStyleCnt="3"/>
      <dgm:spPr/>
    </dgm:pt>
    <dgm:pt modelId="{D4A25B7A-7A48-4D19-9923-762EDE11CEBD}" type="pres">
      <dgm:prSet presAssocID="{70D92B9A-B8B3-4A9E-B429-4753103A59B9}" presName="node" presStyleLbl="node1" presStyleIdx="1" presStyleCnt="4">
        <dgm:presLayoutVars>
          <dgm:bulletEnabled val="1"/>
        </dgm:presLayoutVars>
      </dgm:prSet>
      <dgm:spPr/>
    </dgm:pt>
    <dgm:pt modelId="{77512C3D-8397-461F-A6D8-DF735B6030DB}" type="pres">
      <dgm:prSet presAssocID="{2A189FCE-F7EF-4F24-B882-57CF1ACE9794}" presName="sibTrans" presStyleLbl="sibTrans2D1" presStyleIdx="1" presStyleCnt="3"/>
      <dgm:spPr/>
    </dgm:pt>
    <dgm:pt modelId="{A07BBF97-3929-430F-877F-9447D25AA52C}" type="pres">
      <dgm:prSet presAssocID="{2A189FCE-F7EF-4F24-B882-57CF1ACE9794}" presName="connectorText" presStyleLbl="sibTrans2D1" presStyleIdx="1" presStyleCnt="3"/>
      <dgm:spPr/>
    </dgm:pt>
    <dgm:pt modelId="{6B05D5EC-1A1B-4109-A118-623987D24DC3}" type="pres">
      <dgm:prSet presAssocID="{166014F7-25FD-4F11-8A7C-C190B142C954}" presName="node" presStyleLbl="node1" presStyleIdx="2" presStyleCnt="4">
        <dgm:presLayoutVars>
          <dgm:bulletEnabled val="1"/>
        </dgm:presLayoutVars>
      </dgm:prSet>
      <dgm:spPr/>
    </dgm:pt>
    <dgm:pt modelId="{7A0B1CE7-30DF-44A1-AEF1-8995A2CAF465}" type="pres">
      <dgm:prSet presAssocID="{7043F5D9-E54F-4DF6-8A85-6F25A53A90D1}" presName="sibTrans" presStyleLbl="sibTrans2D1" presStyleIdx="2" presStyleCnt="3"/>
      <dgm:spPr/>
    </dgm:pt>
    <dgm:pt modelId="{D13EFD00-55B1-4CC0-B8BB-1DE6F623651A}" type="pres">
      <dgm:prSet presAssocID="{7043F5D9-E54F-4DF6-8A85-6F25A53A90D1}" presName="connectorText" presStyleLbl="sibTrans2D1" presStyleIdx="2" presStyleCnt="3"/>
      <dgm:spPr/>
    </dgm:pt>
    <dgm:pt modelId="{B2D2256B-3E07-4713-885E-7AD17DBD6AED}" type="pres">
      <dgm:prSet presAssocID="{F9DDEA88-15C9-48C4-B4F1-0A5434B80A1E}" presName="node" presStyleLbl="node1" presStyleIdx="3" presStyleCnt="4">
        <dgm:presLayoutVars>
          <dgm:bulletEnabled val="1"/>
        </dgm:presLayoutVars>
      </dgm:prSet>
      <dgm:spPr/>
    </dgm:pt>
  </dgm:ptLst>
  <dgm:cxnLst>
    <dgm:cxn modelId="{5A8E3102-8E0E-4D97-A014-5003333C803A}" srcId="{879BB75C-5531-47A4-A416-E5548464CF51}" destId="{F9DDEA88-15C9-48C4-B4F1-0A5434B80A1E}" srcOrd="3" destOrd="0" parTransId="{AFEFCD52-3AFD-4519-815A-121BBABA309A}" sibTransId="{0B618898-EA95-458F-88A8-9FEA4E202E95}"/>
    <dgm:cxn modelId="{C9D2080D-FFDC-4463-A3F2-A13906C033EC}" type="presOf" srcId="{2A189FCE-F7EF-4F24-B882-57CF1ACE9794}" destId="{A07BBF97-3929-430F-877F-9447D25AA52C}" srcOrd="1" destOrd="0" presId="urn:microsoft.com/office/officeart/2005/8/layout/process5"/>
    <dgm:cxn modelId="{910BD31A-63B3-491D-9DD8-54768300D58F}" srcId="{879BB75C-5531-47A4-A416-E5548464CF51}" destId="{166014F7-25FD-4F11-8A7C-C190B142C954}" srcOrd="2" destOrd="0" parTransId="{68141175-6CD0-4DBC-99FF-F0593F6E889D}" sibTransId="{7043F5D9-E54F-4DF6-8A85-6F25A53A90D1}"/>
    <dgm:cxn modelId="{5EDF2725-400C-4535-A416-35E2CFFA7968}" type="presOf" srcId="{2A189FCE-F7EF-4F24-B882-57CF1ACE9794}" destId="{77512C3D-8397-461F-A6D8-DF735B6030DB}" srcOrd="0" destOrd="0" presId="urn:microsoft.com/office/officeart/2005/8/layout/process5"/>
    <dgm:cxn modelId="{C3AC6F2B-2CC8-4552-83A2-B32036028CDC}" type="presOf" srcId="{879BB75C-5531-47A4-A416-E5548464CF51}" destId="{D688FC3B-9C0E-4C97-B682-E9634412AA6A}" srcOrd="0" destOrd="0" presId="urn:microsoft.com/office/officeart/2005/8/layout/process5"/>
    <dgm:cxn modelId="{8990FC4F-AF41-4891-8EB9-B72DCD31AC08}" type="presOf" srcId="{8DFCAB1D-4DF1-4152-A1A2-216B6A37544D}" destId="{A4806484-C4DA-4929-A707-4F8CBFFF520C}" srcOrd="0" destOrd="0" presId="urn:microsoft.com/office/officeart/2005/8/layout/process5"/>
    <dgm:cxn modelId="{8D5E0080-AF2E-4B79-A534-A5868C6CF694}" type="presOf" srcId="{7043F5D9-E54F-4DF6-8A85-6F25A53A90D1}" destId="{7A0B1CE7-30DF-44A1-AEF1-8995A2CAF465}" srcOrd="0" destOrd="0" presId="urn:microsoft.com/office/officeart/2005/8/layout/process5"/>
    <dgm:cxn modelId="{65DBD183-F69F-4816-9186-EE089E16998A}" type="presOf" srcId="{166014F7-25FD-4F11-8A7C-C190B142C954}" destId="{6B05D5EC-1A1B-4109-A118-623987D24DC3}" srcOrd="0" destOrd="0" presId="urn:microsoft.com/office/officeart/2005/8/layout/process5"/>
    <dgm:cxn modelId="{68380D97-D4D6-4CA0-A252-174A27F80FA1}" srcId="{879BB75C-5531-47A4-A416-E5548464CF51}" destId="{70D92B9A-B8B3-4A9E-B429-4753103A59B9}" srcOrd="1" destOrd="0" parTransId="{8257C7B1-1C4A-4EBC-97F7-7D91F17ECB47}" sibTransId="{2A189FCE-F7EF-4F24-B882-57CF1ACE9794}"/>
    <dgm:cxn modelId="{7A6048A5-E169-4066-B63D-8836FCB4E4F1}" type="presOf" srcId="{7043F5D9-E54F-4DF6-8A85-6F25A53A90D1}" destId="{D13EFD00-55B1-4CC0-B8BB-1DE6F623651A}" srcOrd="1" destOrd="0" presId="urn:microsoft.com/office/officeart/2005/8/layout/process5"/>
    <dgm:cxn modelId="{617CC4AA-695B-4CA1-9833-546BC7D6D996}" type="presOf" srcId="{6E231165-EE8A-4435-8C07-A8BCD58C9114}" destId="{FFC6ACF7-0090-4163-967D-6497C044ABBF}" srcOrd="0" destOrd="0" presId="urn:microsoft.com/office/officeart/2005/8/layout/process5"/>
    <dgm:cxn modelId="{1137DCAB-C792-4E11-9305-AB18042BB227}" type="presOf" srcId="{70D92B9A-B8B3-4A9E-B429-4753103A59B9}" destId="{D4A25B7A-7A48-4D19-9923-762EDE11CEBD}" srcOrd="0" destOrd="0" presId="urn:microsoft.com/office/officeart/2005/8/layout/process5"/>
    <dgm:cxn modelId="{AA6E81B4-AA55-4423-B54C-DEFFF2783FB8}" srcId="{879BB75C-5531-47A4-A416-E5548464CF51}" destId="{6E231165-EE8A-4435-8C07-A8BCD58C9114}" srcOrd="0" destOrd="0" parTransId="{D433E13B-FAA5-4ED8-B8D0-0BA53B737322}" sibTransId="{8DFCAB1D-4DF1-4152-A1A2-216B6A37544D}"/>
    <dgm:cxn modelId="{7651A9C7-35B3-4426-AC53-14099EEEE0FF}" type="presOf" srcId="{F9DDEA88-15C9-48C4-B4F1-0A5434B80A1E}" destId="{B2D2256B-3E07-4713-885E-7AD17DBD6AED}" srcOrd="0" destOrd="0" presId="urn:microsoft.com/office/officeart/2005/8/layout/process5"/>
    <dgm:cxn modelId="{1DDD95DD-F8C4-4141-A65D-46089AC04197}" type="presOf" srcId="{8DFCAB1D-4DF1-4152-A1A2-216B6A37544D}" destId="{A93199F0-6708-41DC-9692-DCA9318C7FFB}" srcOrd="1" destOrd="0" presId="urn:microsoft.com/office/officeart/2005/8/layout/process5"/>
    <dgm:cxn modelId="{3C43D257-09C1-48CE-8027-72F0CFA7C831}" type="presParOf" srcId="{D688FC3B-9C0E-4C97-B682-E9634412AA6A}" destId="{FFC6ACF7-0090-4163-967D-6497C044ABBF}" srcOrd="0" destOrd="0" presId="urn:microsoft.com/office/officeart/2005/8/layout/process5"/>
    <dgm:cxn modelId="{FF35A055-C406-472D-8B66-145C6609F486}" type="presParOf" srcId="{D688FC3B-9C0E-4C97-B682-E9634412AA6A}" destId="{A4806484-C4DA-4929-A707-4F8CBFFF520C}" srcOrd="1" destOrd="0" presId="urn:microsoft.com/office/officeart/2005/8/layout/process5"/>
    <dgm:cxn modelId="{576931CC-F5A2-466F-96A0-B592D1558E5C}" type="presParOf" srcId="{A4806484-C4DA-4929-A707-4F8CBFFF520C}" destId="{A93199F0-6708-41DC-9692-DCA9318C7FFB}" srcOrd="0" destOrd="0" presId="urn:microsoft.com/office/officeart/2005/8/layout/process5"/>
    <dgm:cxn modelId="{B703E094-C1CF-4A87-AE4C-B31625A68B8E}" type="presParOf" srcId="{D688FC3B-9C0E-4C97-B682-E9634412AA6A}" destId="{D4A25B7A-7A48-4D19-9923-762EDE11CEBD}" srcOrd="2" destOrd="0" presId="urn:microsoft.com/office/officeart/2005/8/layout/process5"/>
    <dgm:cxn modelId="{4544A944-02F7-48CC-9F95-C631D23EA5AE}" type="presParOf" srcId="{D688FC3B-9C0E-4C97-B682-E9634412AA6A}" destId="{77512C3D-8397-461F-A6D8-DF735B6030DB}" srcOrd="3" destOrd="0" presId="urn:microsoft.com/office/officeart/2005/8/layout/process5"/>
    <dgm:cxn modelId="{CEE1FEA1-7635-4C7D-962C-F137E6F38D6F}" type="presParOf" srcId="{77512C3D-8397-461F-A6D8-DF735B6030DB}" destId="{A07BBF97-3929-430F-877F-9447D25AA52C}" srcOrd="0" destOrd="0" presId="urn:microsoft.com/office/officeart/2005/8/layout/process5"/>
    <dgm:cxn modelId="{62CA3F61-790E-4C73-B0F2-1BC93AFA1BF9}" type="presParOf" srcId="{D688FC3B-9C0E-4C97-B682-E9634412AA6A}" destId="{6B05D5EC-1A1B-4109-A118-623987D24DC3}" srcOrd="4" destOrd="0" presId="urn:microsoft.com/office/officeart/2005/8/layout/process5"/>
    <dgm:cxn modelId="{2656D5B0-1239-4451-8CBC-E4BC979C9109}" type="presParOf" srcId="{D688FC3B-9C0E-4C97-B682-E9634412AA6A}" destId="{7A0B1CE7-30DF-44A1-AEF1-8995A2CAF465}" srcOrd="5" destOrd="0" presId="urn:microsoft.com/office/officeart/2005/8/layout/process5"/>
    <dgm:cxn modelId="{D06527D6-96BC-493D-A296-F448AA208F66}" type="presParOf" srcId="{7A0B1CE7-30DF-44A1-AEF1-8995A2CAF465}" destId="{D13EFD00-55B1-4CC0-B8BB-1DE6F623651A}" srcOrd="0" destOrd="0" presId="urn:microsoft.com/office/officeart/2005/8/layout/process5"/>
    <dgm:cxn modelId="{2E4D3B05-0498-4D74-80A5-5669E65D8EDA}" type="presParOf" srcId="{D688FC3B-9C0E-4C97-B682-E9634412AA6A}" destId="{B2D2256B-3E07-4713-885E-7AD17DBD6AED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1EF72D-8646-410B-9A4B-DEF3B3CF0E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5C4C6F8-C698-493A-9DFF-B49FC4490CA2}">
      <dgm:prSet phldrT="[Text]" custT="1"/>
      <dgm:spPr/>
      <dgm:t>
        <a:bodyPr/>
        <a:lstStyle/>
        <a:p>
          <a:r>
            <a:rPr lang="cs-CZ" sz="2400" b="1" dirty="0">
              <a:solidFill>
                <a:schemeClr val="tx1"/>
              </a:solidFill>
            </a:rPr>
            <a:t>Klient si službu platí</a:t>
          </a:r>
        </a:p>
      </dgm:t>
    </dgm:pt>
    <dgm:pt modelId="{55607753-F1A3-45F2-9C82-5F63A939FCD7}" type="parTrans" cxnId="{8404FE2C-9194-46FB-AF3D-673C2C559DFC}">
      <dgm:prSet/>
      <dgm:spPr/>
      <dgm:t>
        <a:bodyPr/>
        <a:lstStyle/>
        <a:p>
          <a:endParaRPr lang="cs-CZ"/>
        </a:p>
      </dgm:t>
    </dgm:pt>
    <dgm:pt modelId="{241792FB-7741-45E8-BCCD-BF5BD4545974}" type="sibTrans" cxnId="{8404FE2C-9194-46FB-AF3D-673C2C559DFC}">
      <dgm:prSet/>
      <dgm:spPr/>
      <dgm:t>
        <a:bodyPr/>
        <a:lstStyle/>
        <a:p>
          <a:endParaRPr lang="cs-CZ"/>
        </a:p>
      </dgm:t>
    </dgm:pt>
    <dgm:pt modelId="{5320B81B-1312-4FA3-8519-A8DF6A15BA03}">
      <dgm:prSet phldrT="[Text]"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</a:rPr>
            <a:t>Cílem je také odlehčení neformálních pečujících (rodina, blízcí)</a:t>
          </a:r>
        </a:p>
      </dgm:t>
    </dgm:pt>
    <dgm:pt modelId="{1A527F9B-0A55-4A3F-80B5-0D24CBFC8E43}" type="parTrans" cxnId="{725BA7E0-294B-4E75-8A23-172A658F1611}">
      <dgm:prSet/>
      <dgm:spPr/>
      <dgm:t>
        <a:bodyPr/>
        <a:lstStyle/>
        <a:p>
          <a:endParaRPr lang="cs-CZ"/>
        </a:p>
      </dgm:t>
    </dgm:pt>
    <dgm:pt modelId="{5128FDA6-540E-47CC-B8EC-3B414F31A77E}" type="sibTrans" cxnId="{725BA7E0-294B-4E75-8A23-172A658F1611}">
      <dgm:prSet/>
      <dgm:spPr/>
      <dgm:t>
        <a:bodyPr/>
        <a:lstStyle/>
        <a:p>
          <a:endParaRPr lang="cs-CZ"/>
        </a:p>
      </dgm:t>
    </dgm:pt>
    <dgm:pt modelId="{52D15A54-29A7-4F41-86BC-B323CA88FA45}" type="pres">
      <dgm:prSet presAssocID="{2C1EF72D-8646-410B-9A4B-DEF3B3CF0E47}" presName="CompostProcess" presStyleCnt="0">
        <dgm:presLayoutVars>
          <dgm:dir/>
          <dgm:resizeHandles val="exact"/>
        </dgm:presLayoutVars>
      </dgm:prSet>
      <dgm:spPr/>
    </dgm:pt>
    <dgm:pt modelId="{69C1A800-9851-446C-83E7-6170461A2286}" type="pres">
      <dgm:prSet presAssocID="{2C1EF72D-8646-410B-9A4B-DEF3B3CF0E47}" presName="arrow" presStyleLbl="bgShp" presStyleIdx="0" presStyleCnt="1"/>
      <dgm:spPr/>
    </dgm:pt>
    <dgm:pt modelId="{9DE69EB5-E22F-4B72-8C90-AE561C2E1AC5}" type="pres">
      <dgm:prSet presAssocID="{2C1EF72D-8646-410B-9A4B-DEF3B3CF0E47}" presName="linearProcess" presStyleCnt="0"/>
      <dgm:spPr/>
    </dgm:pt>
    <dgm:pt modelId="{04D2C084-DA0F-43E9-86EA-452E0DFF055E}" type="pres">
      <dgm:prSet presAssocID="{05C4C6F8-C698-493A-9DFF-B49FC4490CA2}" presName="textNode" presStyleLbl="node1" presStyleIdx="0" presStyleCnt="2">
        <dgm:presLayoutVars>
          <dgm:bulletEnabled val="1"/>
        </dgm:presLayoutVars>
      </dgm:prSet>
      <dgm:spPr/>
    </dgm:pt>
    <dgm:pt modelId="{917A0E90-E033-443C-A63B-69425A40955C}" type="pres">
      <dgm:prSet presAssocID="{241792FB-7741-45E8-BCCD-BF5BD4545974}" presName="sibTrans" presStyleCnt="0"/>
      <dgm:spPr/>
    </dgm:pt>
    <dgm:pt modelId="{AEB1E349-014A-476E-B3CA-6854288289BF}" type="pres">
      <dgm:prSet presAssocID="{5320B81B-1312-4FA3-8519-A8DF6A15BA03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8404FE2C-9194-46FB-AF3D-673C2C559DFC}" srcId="{2C1EF72D-8646-410B-9A4B-DEF3B3CF0E47}" destId="{05C4C6F8-C698-493A-9DFF-B49FC4490CA2}" srcOrd="0" destOrd="0" parTransId="{55607753-F1A3-45F2-9C82-5F63A939FCD7}" sibTransId="{241792FB-7741-45E8-BCCD-BF5BD4545974}"/>
    <dgm:cxn modelId="{27ED8E37-235F-4DAB-BEFE-3E299CB3A2B4}" type="presOf" srcId="{2C1EF72D-8646-410B-9A4B-DEF3B3CF0E47}" destId="{52D15A54-29A7-4F41-86BC-B323CA88FA45}" srcOrd="0" destOrd="0" presId="urn:microsoft.com/office/officeart/2005/8/layout/hProcess9"/>
    <dgm:cxn modelId="{FE20C37C-EF56-4D50-AF2D-879F9E78B15C}" type="presOf" srcId="{05C4C6F8-C698-493A-9DFF-B49FC4490CA2}" destId="{04D2C084-DA0F-43E9-86EA-452E0DFF055E}" srcOrd="0" destOrd="0" presId="urn:microsoft.com/office/officeart/2005/8/layout/hProcess9"/>
    <dgm:cxn modelId="{9D821DB5-6592-4DF3-B24B-3B4CC02E10C6}" type="presOf" srcId="{5320B81B-1312-4FA3-8519-A8DF6A15BA03}" destId="{AEB1E349-014A-476E-B3CA-6854288289BF}" srcOrd="0" destOrd="0" presId="urn:microsoft.com/office/officeart/2005/8/layout/hProcess9"/>
    <dgm:cxn modelId="{725BA7E0-294B-4E75-8A23-172A658F1611}" srcId="{2C1EF72D-8646-410B-9A4B-DEF3B3CF0E47}" destId="{5320B81B-1312-4FA3-8519-A8DF6A15BA03}" srcOrd="1" destOrd="0" parTransId="{1A527F9B-0A55-4A3F-80B5-0D24CBFC8E43}" sibTransId="{5128FDA6-540E-47CC-B8EC-3B414F31A77E}"/>
    <dgm:cxn modelId="{AA2D7E5B-3116-4E90-8C6B-5F609A194A39}" type="presParOf" srcId="{52D15A54-29A7-4F41-86BC-B323CA88FA45}" destId="{69C1A800-9851-446C-83E7-6170461A2286}" srcOrd="0" destOrd="0" presId="urn:microsoft.com/office/officeart/2005/8/layout/hProcess9"/>
    <dgm:cxn modelId="{7BC85D3D-73EA-4207-86AA-CE9FBA6ADB77}" type="presParOf" srcId="{52D15A54-29A7-4F41-86BC-B323CA88FA45}" destId="{9DE69EB5-E22F-4B72-8C90-AE561C2E1AC5}" srcOrd="1" destOrd="0" presId="urn:microsoft.com/office/officeart/2005/8/layout/hProcess9"/>
    <dgm:cxn modelId="{B8B00F06-A734-4CC5-864E-DA9FC4B5E620}" type="presParOf" srcId="{9DE69EB5-E22F-4B72-8C90-AE561C2E1AC5}" destId="{04D2C084-DA0F-43E9-86EA-452E0DFF055E}" srcOrd="0" destOrd="0" presId="urn:microsoft.com/office/officeart/2005/8/layout/hProcess9"/>
    <dgm:cxn modelId="{29C7F70B-29D2-4A48-B212-DFB44142212D}" type="presParOf" srcId="{9DE69EB5-E22F-4B72-8C90-AE561C2E1AC5}" destId="{917A0E90-E033-443C-A63B-69425A40955C}" srcOrd="1" destOrd="0" presId="urn:microsoft.com/office/officeart/2005/8/layout/hProcess9"/>
    <dgm:cxn modelId="{99DF1BB7-3871-4F2C-AC35-69A74A70C1ED}" type="presParOf" srcId="{9DE69EB5-E22F-4B72-8C90-AE561C2E1AC5}" destId="{AEB1E349-014A-476E-B3CA-6854288289B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B325CF-2697-418C-9C2C-E13D58F1EC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6B5AEF-6638-4C78-A730-C1A4AA0ACF3F}">
      <dgm:prSet/>
      <dgm:spPr/>
      <dgm:t>
        <a:bodyPr/>
        <a:lstStyle/>
        <a:p>
          <a:r>
            <a:rPr lang="cs-CZ"/>
            <a:t>- pro osoby v terminálním stádiu nemoci, u nichž je ukončena aktivní léčba</a:t>
          </a:r>
          <a:endParaRPr lang="en-US"/>
        </a:p>
      </dgm:t>
    </dgm:pt>
    <dgm:pt modelId="{608C8720-157D-4763-85FA-CF63F31FCD52}" type="parTrans" cxnId="{7E932DFB-650D-4337-B240-F30FAD2EF6EE}">
      <dgm:prSet/>
      <dgm:spPr/>
      <dgm:t>
        <a:bodyPr/>
        <a:lstStyle/>
        <a:p>
          <a:endParaRPr lang="en-US"/>
        </a:p>
      </dgm:t>
    </dgm:pt>
    <dgm:pt modelId="{2AF1F7A4-B405-4AD2-AC93-0BACC7A503BF}" type="sibTrans" cxnId="{7E932DFB-650D-4337-B240-F30FAD2EF6EE}">
      <dgm:prSet/>
      <dgm:spPr/>
      <dgm:t>
        <a:bodyPr/>
        <a:lstStyle/>
        <a:p>
          <a:endParaRPr lang="en-US"/>
        </a:p>
      </dgm:t>
    </dgm:pt>
    <dgm:pt modelId="{8A831C3B-627E-4616-B3D6-7C6FDC2104F3}">
      <dgm:prSet/>
      <dgm:spPr/>
      <dgm:t>
        <a:bodyPr/>
        <a:lstStyle/>
        <a:p>
          <a:r>
            <a:rPr lang="cs-CZ"/>
            <a:t>- soubor lékařské, ošetřovatelské, psychologické, duchovní pomoci</a:t>
          </a:r>
          <a:endParaRPr lang="en-US"/>
        </a:p>
      </dgm:t>
    </dgm:pt>
    <dgm:pt modelId="{7A7C63BA-60CC-48EA-8E66-EC49ED1CDF7F}" type="parTrans" cxnId="{A88C2CB9-B847-497F-8EA9-F2434CEC33A8}">
      <dgm:prSet/>
      <dgm:spPr/>
      <dgm:t>
        <a:bodyPr/>
        <a:lstStyle/>
        <a:p>
          <a:endParaRPr lang="en-US"/>
        </a:p>
      </dgm:t>
    </dgm:pt>
    <dgm:pt modelId="{CFCB2E47-DE35-4A00-A1DC-E4C5C7582D43}" type="sibTrans" cxnId="{A88C2CB9-B847-497F-8EA9-F2434CEC33A8}">
      <dgm:prSet/>
      <dgm:spPr/>
      <dgm:t>
        <a:bodyPr/>
        <a:lstStyle/>
        <a:p>
          <a:endParaRPr lang="en-US"/>
        </a:p>
      </dgm:t>
    </dgm:pt>
    <dgm:pt modelId="{02B1AAB4-8665-45B5-87C8-5B6BA9BD3615}">
      <dgm:prSet/>
      <dgm:spPr/>
      <dgm:t>
        <a:bodyPr/>
        <a:lstStyle/>
        <a:p>
          <a:r>
            <a:rPr lang="cs-CZ"/>
            <a:t>- služba dostupná 24 hodin</a:t>
          </a:r>
          <a:endParaRPr lang="en-US"/>
        </a:p>
      </dgm:t>
    </dgm:pt>
    <dgm:pt modelId="{5A5218BD-998F-4EF0-AA1E-19C82DCD52D0}" type="parTrans" cxnId="{B9802D25-519E-43C4-B7EA-8C8DAC992850}">
      <dgm:prSet/>
      <dgm:spPr/>
      <dgm:t>
        <a:bodyPr/>
        <a:lstStyle/>
        <a:p>
          <a:endParaRPr lang="en-US"/>
        </a:p>
      </dgm:t>
    </dgm:pt>
    <dgm:pt modelId="{08A22377-6EC1-41C4-B51C-E1D55049D48A}" type="sibTrans" cxnId="{B9802D25-519E-43C4-B7EA-8C8DAC992850}">
      <dgm:prSet/>
      <dgm:spPr/>
      <dgm:t>
        <a:bodyPr/>
        <a:lstStyle/>
        <a:p>
          <a:endParaRPr lang="en-US"/>
        </a:p>
      </dgm:t>
    </dgm:pt>
    <dgm:pt modelId="{E2E7A74F-9916-4F22-919E-EC0CD79983DA}">
      <dgm:prSet/>
      <dgm:spPr/>
      <dgm:t>
        <a:bodyPr/>
        <a:lstStyle/>
        <a:p>
          <a:r>
            <a:rPr lang="cs-CZ"/>
            <a:t>- podmínkou je, aby nemocný měl pečující osobu</a:t>
          </a:r>
          <a:endParaRPr lang="en-US"/>
        </a:p>
      </dgm:t>
    </dgm:pt>
    <dgm:pt modelId="{4D7DA789-7CC3-4B59-8836-F65C3BCEE1BA}" type="parTrans" cxnId="{F8C56667-9B07-4D16-87B4-6869AA9BE926}">
      <dgm:prSet/>
      <dgm:spPr/>
      <dgm:t>
        <a:bodyPr/>
        <a:lstStyle/>
        <a:p>
          <a:endParaRPr lang="en-US"/>
        </a:p>
      </dgm:t>
    </dgm:pt>
    <dgm:pt modelId="{47004E3D-AD1F-4F1D-B90B-326217904BF9}" type="sibTrans" cxnId="{F8C56667-9B07-4D16-87B4-6869AA9BE926}">
      <dgm:prSet/>
      <dgm:spPr/>
      <dgm:t>
        <a:bodyPr/>
        <a:lstStyle/>
        <a:p>
          <a:endParaRPr lang="en-US"/>
        </a:p>
      </dgm:t>
    </dgm:pt>
    <dgm:pt modelId="{E87454F6-B7F7-4C74-90EB-E48385B3D886}">
      <dgm:prSet/>
      <dgm:spPr/>
      <dgm:t>
        <a:bodyPr/>
        <a:lstStyle/>
        <a:p>
          <a:r>
            <a:rPr lang="cs-CZ"/>
            <a:t>- finanční spoluúčast</a:t>
          </a:r>
          <a:endParaRPr lang="en-US"/>
        </a:p>
      </dgm:t>
    </dgm:pt>
    <dgm:pt modelId="{E413F7EE-641F-4289-89A9-3C29C0486949}" type="parTrans" cxnId="{5A5A5C4F-72B6-4CCD-9F0C-793FFA5B6C4F}">
      <dgm:prSet/>
      <dgm:spPr/>
      <dgm:t>
        <a:bodyPr/>
        <a:lstStyle/>
        <a:p>
          <a:endParaRPr lang="en-US"/>
        </a:p>
      </dgm:t>
    </dgm:pt>
    <dgm:pt modelId="{5C219C8E-FD51-4AA8-998B-267D8DDEA543}" type="sibTrans" cxnId="{5A5A5C4F-72B6-4CCD-9F0C-793FFA5B6C4F}">
      <dgm:prSet/>
      <dgm:spPr/>
      <dgm:t>
        <a:bodyPr/>
        <a:lstStyle/>
        <a:p>
          <a:endParaRPr lang="en-US"/>
        </a:p>
      </dgm:t>
    </dgm:pt>
    <dgm:pt modelId="{73896962-415D-4817-BB7D-CADB24AC1B20}" type="pres">
      <dgm:prSet presAssocID="{4DB325CF-2697-418C-9C2C-E13D58F1ECE4}" presName="linear" presStyleCnt="0">
        <dgm:presLayoutVars>
          <dgm:animLvl val="lvl"/>
          <dgm:resizeHandles val="exact"/>
        </dgm:presLayoutVars>
      </dgm:prSet>
      <dgm:spPr/>
    </dgm:pt>
    <dgm:pt modelId="{3420B3E3-C159-4914-AEDB-807740B68CE4}" type="pres">
      <dgm:prSet presAssocID="{B96B5AEF-6638-4C78-A730-C1A4AA0ACF3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560D3C2-9BBB-48CA-BA39-681CA2444D4B}" type="pres">
      <dgm:prSet presAssocID="{2AF1F7A4-B405-4AD2-AC93-0BACC7A503BF}" presName="spacer" presStyleCnt="0"/>
      <dgm:spPr/>
    </dgm:pt>
    <dgm:pt modelId="{F680AC12-354E-4B51-8B9A-01ACBD1B17DC}" type="pres">
      <dgm:prSet presAssocID="{8A831C3B-627E-4616-B3D6-7C6FDC2104F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8C9CD5F-583E-4C36-8A3B-28BB8FAF24BE}" type="pres">
      <dgm:prSet presAssocID="{CFCB2E47-DE35-4A00-A1DC-E4C5C7582D43}" presName="spacer" presStyleCnt="0"/>
      <dgm:spPr/>
    </dgm:pt>
    <dgm:pt modelId="{0936F674-C505-47EF-AF8B-0286B1F6B786}" type="pres">
      <dgm:prSet presAssocID="{02B1AAB4-8665-45B5-87C8-5B6BA9BD36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54D691E-1BAD-40F2-AF4D-453A2B948614}" type="pres">
      <dgm:prSet presAssocID="{08A22377-6EC1-41C4-B51C-E1D55049D48A}" presName="spacer" presStyleCnt="0"/>
      <dgm:spPr/>
    </dgm:pt>
    <dgm:pt modelId="{51C2478A-4AC0-49D1-B75C-294CFE8BDD55}" type="pres">
      <dgm:prSet presAssocID="{E2E7A74F-9916-4F22-919E-EC0CD79983D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4D481B1-5B00-4165-B5F0-04A1F7D6840C}" type="pres">
      <dgm:prSet presAssocID="{47004E3D-AD1F-4F1D-B90B-326217904BF9}" presName="spacer" presStyleCnt="0"/>
      <dgm:spPr/>
    </dgm:pt>
    <dgm:pt modelId="{B2C18D48-3568-489D-AEBB-59E8D124290A}" type="pres">
      <dgm:prSet presAssocID="{E87454F6-B7F7-4C74-90EB-E48385B3D88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9802D25-519E-43C4-B7EA-8C8DAC992850}" srcId="{4DB325CF-2697-418C-9C2C-E13D58F1ECE4}" destId="{02B1AAB4-8665-45B5-87C8-5B6BA9BD3615}" srcOrd="2" destOrd="0" parTransId="{5A5218BD-998F-4EF0-AA1E-19C82DCD52D0}" sibTransId="{08A22377-6EC1-41C4-B51C-E1D55049D48A}"/>
    <dgm:cxn modelId="{F8C56667-9B07-4D16-87B4-6869AA9BE926}" srcId="{4DB325CF-2697-418C-9C2C-E13D58F1ECE4}" destId="{E2E7A74F-9916-4F22-919E-EC0CD79983DA}" srcOrd="3" destOrd="0" parTransId="{4D7DA789-7CC3-4B59-8836-F65C3BCEE1BA}" sibTransId="{47004E3D-AD1F-4F1D-B90B-326217904BF9}"/>
    <dgm:cxn modelId="{D865CA49-1AF3-4F15-B306-CB08E6FB5CFE}" type="presOf" srcId="{E87454F6-B7F7-4C74-90EB-E48385B3D886}" destId="{B2C18D48-3568-489D-AEBB-59E8D124290A}" srcOrd="0" destOrd="0" presId="urn:microsoft.com/office/officeart/2005/8/layout/vList2"/>
    <dgm:cxn modelId="{5A5A5C4F-72B6-4CCD-9F0C-793FFA5B6C4F}" srcId="{4DB325CF-2697-418C-9C2C-E13D58F1ECE4}" destId="{E87454F6-B7F7-4C74-90EB-E48385B3D886}" srcOrd="4" destOrd="0" parTransId="{E413F7EE-641F-4289-89A9-3C29C0486949}" sibTransId="{5C219C8E-FD51-4AA8-998B-267D8DDEA543}"/>
    <dgm:cxn modelId="{9D39D856-BDB8-4C04-91F6-4AC86870D57A}" type="presOf" srcId="{B96B5AEF-6638-4C78-A730-C1A4AA0ACF3F}" destId="{3420B3E3-C159-4914-AEDB-807740B68CE4}" srcOrd="0" destOrd="0" presId="urn:microsoft.com/office/officeart/2005/8/layout/vList2"/>
    <dgm:cxn modelId="{A88C2CB9-B847-497F-8EA9-F2434CEC33A8}" srcId="{4DB325CF-2697-418C-9C2C-E13D58F1ECE4}" destId="{8A831C3B-627E-4616-B3D6-7C6FDC2104F3}" srcOrd="1" destOrd="0" parTransId="{7A7C63BA-60CC-48EA-8E66-EC49ED1CDF7F}" sibTransId="{CFCB2E47-DE35-4A00-A1DC-E4C5C7582D43}"/>
    <dgm:cxn modelId="{4DF201E5-ED1F-4E76-9A47-F172BD89440E}" type="presOf" srcId="{8A831C3B-627E-4616-B3D6-7C6FDC2104F3}" destId="{F680AC12-354E-4B51-8B9A-01ACBD1B17DC}" srcOrd="0" destOrd="0" presId="urn:microsoft.com/office/officeart/2005/8/layout/vList2"/>
    <dgm:cxn modelId="{C2A88FE9-D09E-4724-B677-D237E2D6ABD0}" type="presOf" srcId="{E2E7A74F-9916-4F22-919E-EC0CD79983DA}" destId="{51C2478A-4AC0-49D1-B75C-294CFE8BDD55}" srcOrd="0" destOrd="0" presId="urn:microsoft.com/office/officeart/2005/8/layout/vList2"/>
    <dgm:cxn modelId="{031983F3-8454-44C4-8E15-EA52F7602FF2}" type="presOf" srcId="{02B1AAB4-8665-45B5-87C8-5B6BA9BD3615}" destId="{0936F674-C505-47EF-AF8B-0286B1F6B786}" srcOrd="0" destOrd="0" presId="urn:microsoft.com/office/officeart/2005/8/layout/vList2"/>
    <dgm:cxn modelId="{96F907F5-7989-4F57-8E4E-BEE9E5811907}" type="presOf" srcId="{4DB325CF-2697-418C-9C2C-E13D58F1ECE4}" destId="{73896962-415D-4817-BB7D-CADB24AC1B20}" srcOrd="0" destOrd="0" presId="urn:microsoft.com/office/officeart/2005/8/layout/vList2"/>
    <dgm:cxn modelId="{7E932DFB-650D-4337-B240-F30FAD2EF6EE}" srcId="{4DB325CF-2697-418C-9C2C-E13D58F1ECE4}" destId="{B96B5AEF-6638-4C78-A730-C1A4AA0ACF3F}" srcOrd="0" destOrd="0" parTransId="{608C8720-157D-4763-85FA-CF63F31FCD52}" sibTransId="{2AF1F7A4-B405-4AD2-AC93-0BACC7A503BF}"/>
    <dgm:cxn modelId="{89D6083A-4EB6-4A95-8A7E-992409EA7D0B}" type="presParOf" srcId="{73896962-415D-4817-BB7D-CADB24AC1B20}" destId="{3420B3E3-C159-4914-AEDB-807740B68CE4}" srcOrd="0" destOrd="0" presId="urn:microsoft.com/office/officeart/2005/8/layout/vList2"/>
    <dgm:cxn modelId="{9DF690D0-82D7-4CE0-9A4E-0E7457E15795}" type="presParOf" srcId="{73896962-415D-4817-BB7D-CADB24AC1B20}" destId="{1560D3C2-9BBB-48CA-BA39-681CA2444D4B}" srcOrd="1" destOrd="0" presId="urn:microsoft.com/office/officeart/2005/8/layout/vList2"/>
    <dgm:cxn modelId="{57B1FC8E-E7AB-4CD0-A4B6-A7AA1E432A41}" type="presParOf" srcId="{73896962-415D-4817-BB7D-CADB24AC1B20}" destId="{F680AC12-354E-4B51-8B9A-01ACBD1B17DC}" srcOrd="2" destOrd="0" presId="urn:microsoft.com/office/officeart/2005/8/layout/vList2"/>
    <dgm:cxn modelId="{6F24DE2A-7723-4C37-BCCE-416463831394}" type="presParOf" srcId="{73896962-415D-4817-BB7D-CADB24AC1B20}" destId="{C8C9CD5F-583E-4C36-8A3B-28BB8FAF24BE}" srcOrd="3" destOrd="0" presId="urn:microsoft.com/office/officeart/2005/8/layout/vList2"/>
    <dgm:cxn modelId="{86567B88-9D0E-4EF2-B29E-1EDB6FA798C0}" type="presParOf" srcId="{73896962-415D-4817-BB7D-CADB24AC1B20}" destId="{0936F674-C505-47EF-AF8B-0286B1F6B786}" srcOrd="4" destOrd="0" presId="urn:microsoft.com/office/officeart/2005/8/layout/vList2"/>
    <dgm:cxn modelId="{825F8DEB-4983-4184-A313-CF2AC96F59AD}" type="presParOf" srcId="{73896962-415D-4817-BB7D-CADB24AC1B20}" destId="{154D691E-1BAD-40F2-AF4D-453A2B948614}" srcOrd="5" destOrd="0" presId="urn:microsoft.com/office/officeart/2005/8/layout/vList2"/>
    <dgm:cxn modelId="{F5C0EBBC-D1F1-451C-A6F8-BCC1B3A539F0}" type="presParOf" srcId="{73896962-415D-4817-BB7D-CADB24AC1B20}" destId="{51C2478A-4AC0-49D1-B75C-294CFE8BDD55}" srcOrd="6" destOrd="0" presId="urn:microsoft.com/office/officeart/2005/8/layout/vList2"/>
    <dgm:cxn modelId="{4B8BDEB5-8446-4E29-A549-5CCE962D0F69}" type="presParOf" srcId="{73896962-415D-4817-BB7D-CADB24AC1B20}" destId="{F4D481B1-5B00-4165-B5F0-04A1F7D6840C}" srcOrd="7" destOrd="0" presId="urn:microsoft.com/office/officeart/2005/8/layout/vList2"/>
    <dgm:cxn modelId="{3312406F-55AA-4BAA-9FE1-247260E6B834}" type="presParOf" srcId="{73896962-415D-4817-BB7D-CADB24AC1B20}" destId="{B2C18D48-3568-489D-AEBB-59E8D12429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5BDBA06-2049-427D-B213-E75E529580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B4EF68C-CD4A-486C-9BD0-C0F6B9D41F35}">
      <dgm:prSet custT="1"/>
      <dgm:spPr/>
      <dgm:t>
        <a:bodyPr/>
        <a:lstStyle/>
        <a:p>
          <a:r>
            <a:rPr lang="cs-CZ" sz="1500" dirty="0"/>
            <a:t>- </a:t>
          </a:r>
          <a:r>
            <a:rPr lang="cs-CZ" sz="2800" b="0" dirty="0">
              <a:solidFill>
                <a:schemeClr val="tx1"/>
              </a:solidFill>
            </a:rPr>
            <a:t>ambulantní služba </a:t>
          </a:r>
          <a:endParaRPr lang="cs-CZ" sz="1500" b="0" dirty="0">
            <a:solidFill>
              <a:schemeClr val="tx1"/>
            </a:solidFill>
          </a:endParaRPr>
        </a:p>
      </dgm:t>
    </dgm:pt>
    <dgm:pt modelId="{AA73BAE5-E4B8-4F43-B5BC-2907DF72B1EE}" type="parTrans" cxnId="{64472166-17C4-40D2-AAC5-14AD019354C2}">
      <dgm:prSet/>
      <dgm:spPr/>
      <dgm:t>
        <a:bodyPr/>
        <a:lstStyle/>
        <a:p>
          <a:endParaRPr lang="cs-CZ"/>
        </a:p>
      </dgm:t>
    </dgm:pt>
    <dgm:pt modelId="{F7B28059-839F-456D-BB9A-DF9428491509}" type="sibTrans" cxnId="{64472166-17C4-40D2-AAC5-14AD019354C2}">
      <dgm:prSet/>
      <dgm:spPr/>
      <dgm:t>
        <a:bodyPr/>
        <a:lstStyle/>
        <a:p>
          <a:endParaRPr lang="cs-CZ"/>
        </a:p>
      </dgm:t>
    </dgm:pt>
    <dgm:pt modelId="{5A601E81-A221-4A18-B208-C9A7B131F61C}">
      <dgm:prSet custT="1"/>
      <dgm:spPr/>
      <dgm:t>
        <a:bodyPr/>
        <a:lstStyle/>
        <a:p>
          <a:r>
            <a:rPr lang="cs-CZ" sz="1500" dirty="0"/>
            <a:t>- </a:t>
          </a:r>
          <a:r>
            <a:rPr lang="cs-CZ" sz="2400" b="0" dirty="0">
              <a:solidFill>
                <a:schemeClr val="tx1"/>
              </a:solidFill>
            </a:rPr>
            <a:t>služba od rána do odpoledne</a:t>
          </a:r>
          <a:endParaRPr lang="cs-CZ" sz="1500" b="0" dirty="0">
            <a:solidFill>
              <a:schemeClr val="tx1"/>
            </a:solidFill>
          </a:endParaRPr>
        </a:p>
      </dgm:t>
    </dgm:pt>
    <dgm:pt modelId="{70B50392-090C-45FE-8C3D-3AF02CED5011}" type="parTrans" cxnId="{248F6145-32AD-47E4-9269-ED169CF2B619}">
      <dgm:prSet/>
      <dgm:spPr/>
      <dgm:t>
        <a:bodyPr/>
        <a:lstStyle/>
        <a:p>
          <a:endParaRPr lang="cs-CZ"/>
        </a:p>
      </dgm:t>
    </dgm:pt>
    <dgm:pt modelId="{F22C6D16-F599-44FC-9DE5-EEA97756209D}" type="sibTrans" cxnId="{248F6145-32AD-47E4-9269-ED169CF2B619}">
      <dgm:prSet/>
      <dgm:spPr/>
      <dgm:t>
        <a:bodyPr/>
        <a:lstStyle/>
        <a:p>
          <a:endParaRPr lang="cs-CZ"/>
        </a:p>
      </dgm:t>
    </dgm:pt>
    <dgm:pt modelId="{BB5773AA-CC26-41B6-862F-F5593535FC86}">
      <dgm:prSet custT="1"/>
      <dgm:spPr/>
      <dgm:t>
        <a:bodyPr/>
        <a:lstStyle/>
        <a:p>
          <a:r>
            <a:rPr lang="cs-CZ" sz="1500" dirty="0"/>
            <a:t>- </a:t>
          </a:r>
          <a:r>
            <a:rPr lang="cs-CZ" sz="2000" dirty="0">
              <a:solidFill>
                <a:schemeClr val="tx1"/>
              </a:solidFill>
            </a:rPr>
            <a:t>péče o vlastní osobu, pomoc při hygieně, poskytnutí stravy, aktivizační činnosti (cvičení, trénování paměti, rukodělné činnosti aj.)</a:t>
          </a:r>
          <a:endParaRPr lang="cs-CZ" sz="1500" dirty="0">
            <a:solidFill>
              <a:schemeClr val="tx1"/>
            </a:solidFill>
          </a:endParaRPr>
        </a:p>
      </dgm:t>
    </dgm:pt>
    <dgm:pt modelId="{E780A256-6E87-47D8-A150-87CE4A8472F8}" type="parTrans" cxnId="{7E800C2B-3DB3-4277-9304-598CED92BE49}">
      <dgm:prSet/>
      <dgm:spPr/>
      <dgm:t>
        <a:bodyPr/>
        <a:lstStyle/>
        <a:p>
          <a:endParaRPr lang="cs-CZ"/>
        </a:p>
      </dgm:t>
    </dgm:pt>
    <dgm:pt modelId="{1CCC09D4-4701-4549-865D-A1A793C03C90}" type="sibTrans" cxnId="{7E800C2B-3DB3-4277-9304-598CED92BE49}">
      <dgm:prSet/>
      <dgm:spPr/>
      <dgm:t>
        <a:bodyPr/>
        <a:lstStyle/>
        <a:p>
          <a:endParaRPr lang="cs-CZ"/>
        </a:p>
      </dgm:t>
    </dgm:pt>
    <dgm:pt modelId="{62F70B6C-A7A7-4043-95EF-E0BCB3D73AA7}">
      <dgm:prSet custT="1"/>
      <dgm:spPr/>
      <dgm:t>
        <a:bodyPr/>
        <a:lstStyle/>
        <a:p>
          <a:r>
            <a:rPr lang="cs-CZ" sz="3800" dirty="0"/>
            <a:t>- </a:t>
          </a:r>
          <a:r>
            <a:rPr lang="cs-CZ" sz="2400" dirty="0">
              <a:solidFill>
                <a:schemeClr val="tx1"/>
              </a:solidFill>
            </a:rPr>
            <a:t>klient si službu platí</a:t>
          </a:r>
          <a:endParaRPr lang="cs-CZ" sz="3800" dirty="0">
            <a:solidFill>
              <a:schemeClr val="tx1"/>
            </a:solidFill>
          </a:endParaRPr>
        </a:p>
      </dgm:t>
    </dgm:pt>
    <dgm:pt modelId="{B3701A66-B98F-40EA-96E3-6D0085A28793}" type="parTrans" cxnId="{BEE26A7E-C5F8-470D-92EB-38D949AFE8A6}">
      <dgm:prSet/>
      <dgm:spPr/>
      <dgm:t>
        <a:bodyPr/>
        <a:lstStyle/>
        <a:p>
          <a:endParaRPr lang="cs-CZ"/>
        </a:p>
      </dgm:t>
    </dgm:pt>
    <dgm:pt modelId="{B2139C55-6EA8-454E-872D-0202DAA994A5}" type="sibTrans" cxnId="{BEE26A7E-C5F8-470D-92EB-38D949AFE8A6}">
      <dgm:prSet/>
      <dgm:spPr/>
      <dgm:t>
        <a:bodyPr/>
        <a:lstStyle/>
        <a:p>
          <a:endParaRPr lang="cs-CZ"/>
        </a:p>
      </dgm:t>
    </dgm:pt>
    <dgm:pt modelId="{DF63633C-F994-4680-832C-275C697039EC}" type="pres">
      <dgm:prSet presAssocID="{C5BDBA06-2049-427D-B213-E75E52958096}" presName="Name0" presStyleCnt="0">
        <dgm:presLayoutVars>
          <dgm:chMax val="7"/>
          <dgm:chPref val="7"/>
          <dgm:dir/>
        </dgm:presLayoutVars>
      </dgm:prSet>
      <dgm:spPr/>
    </dgm:pt>
    <dgm:pt modelId="{2BB878B0-1CAD-4A30-A809-4265927EB84A}" type="pres">
      <dgm:prSet presAssocID="{C5BDBA06-2049-427D-B213-E75E52958096}" presName="Name1" presStyleCnt="0"/>
      <dgm:spPr/>
    </dgm:pt>
    <dgm:pt modelId="{240ED70B-57BD-40FC-B2F4-C847CBE0DFDC}" type="pres">
      <dgm:prSet presAssocID="{C5BDBA06-2049-427D-B213-E75E52958096}" presName="cycle" presStyleCnt="0"/>
      <dgm:spPr/>
    </dgm:pt>
    <dgm:pt modelId="{7D441D3A-0059-4DF0-897A-E4DB543164AE}" type="pres">
      <dgm:prSet presAssocID="{C5BDBA06-2049-427D-B213-E75E52958096}" presName="srcNode" presStyleLbl="node1" presStyleIdx="0" presStyleCnt="4"/>
      <dgm:spPr/>
    </dgm:pt>
    <dgm:pt modelId="{6DD33710-D4AE-447F-BCFA-7E9E8ECDDF7D}" type="pres">
      <dgm:prSet presAssocID="{C5BDBA06-2049-427D-B213-E75E52958096}" presName="conn" presStyleLbl="parChTrans1D2" presStyleIdx="0" presStyleCnt="1"/>
      <dgm:spPr/>
    </dgm:pt>
    <dgm:pt modelId="{6FB750A5-B285-4316-A736-4B65B9EA490E}" type="pres">
      <dgm:prSet presAssocID="{C5BDBA06-2049-427D-B213-E75E52958096}" presName="extraNode" presStyleLbl="node1" presStyleIdx="0" presStyleCnt="4"/>
      <dgm:spPr/>
    </dgm:pt>
    <dgm:pt modelId="{901FAF7D-5561-41A9-A018-C7DD6100BECE}" type="pres">
      <dgm:prSet presAssocID="{C5BDBA06-2049-427D-B213-E75E52958096}" presName="dstNode" presStyleLbl="node1" presStyleIdx="0" presStyleCnt="4"/>
      <dgm:spPr/>
    </dgm:pt>
    <dgm:pt modelId="{FC6A5376-9A15-4D1B-8C9C-1419BF5A136F}" type="pres">
      <dgm:prSet presAssocID="{1B4EF68C-CD4A-486C-9BD0-C0F6B9D41F35}" presName="text_1" presStyleLbl="node1" presStyleIdx="0" presStyleCnt="4">
        <dgm:presLayoutVars>
          <dgm:bulletEnabled val="1"/>
        </dgm:presLayoutVars>
      </dgm:prSet>
      <dgm:spPr/>
    </dgm:pt>
    <dgm:pt modelId="{449BAF48-7AF8-4268-9EB3-08C291847FAF}" type="pres">
      <dgm:prSet presAssocID="{1B4EF68C-CD4A-486C-9BD0-C0F6B9D41F35}" presName="accent_1" presStyleCnt="0"/>
      <dgm:spPr/>
    </dgm:pt>
    <dgm:pt modelId="{1F42B6D0-7018-4C6A-B0D1-7EC15896162F}" type="pres">
      <dgm:prSet presAssocID="{1B4EF68C-CD4A-486C-9BD0-C0F6B9D41F35}" presName="accentRepeatNode" presStyleLbl="solidFgAcc1" presStyleIdx="0" presStyleCnt="4"/>
      <dgm:spPr/>
    </dgm:pt>
    <dgm:pt modelId="{450699D9-1859-4554-8532-DFA6F3EE896A}" type="pres">
      <dgm:prSet presAssocID="{5A601E81-A221-4A18-B208-C9A7B131F61C}" presName="text_2" presStyleLbl="node1" presStyleIdx="1" presStyleCnt="4" custLinFactNeighborX="173" custLinFactNeighborY="-22401">
        <dgm:presLayoutVars>
          <dgm:bulletEnabled val="1"/>
        </dgm:presLayoutVars>
      </dgm:prSet>
      <dgm:spPr/>
    </dgm:pt>
    <dgm:pt modelId="{9F26A8A0-112B-4984-AECB-480E4EC99EBB}" type="pres">
      <dgm:prSet presAssocID="{5A601E81-A221-4A18-B208-C9A7B131F61C}" presName="accent_2" presStyleCnt="0"/>
      <dgm:spPr/>
    </dgm:pt>
    <dgm:pt modelId="{7776F753-AAB2-4A8A-8DC5-2C0A9481230B}" type="pres">
      <dgm:prSet presAssocID="{5A601E81-A221-4A18-B208-C9A7B131F61C}" presName="accentRepeatNode" presStyleLbl="solidFgAcc1" presStyleIdx="1" presStyleCnt="4" custLinFactNeighborX="-7153" custLinFactNeighborY="-8675"/>
      <dgm:spPr/>
    </dgm:pt>
    <dgm:pt modelId="{26217D8B-D6AD-410E-BB96-ED20518D355B}" type="pres">
      <dgm:prSet presAssocID="{BB5773AA-CC26-41B6-862F-F5593535FC86}" presName="text_3" presStyleLbl="node1" presStyleIdx="2" presStyleCnt="4" custScaleX="93957" custScaleY="189823">
        <dgm:presLayoutVars>
          <dgm:bulletEnabled val="1"/>
        </dgm:presLayoutVars>
      </dgm:prSet>
      <dgm:spPr/>
    </dgm:pt>
    <dgm:pt modelId="{B32B095F-5FE1-45E5-B807-FEA2EAC5349D}" type="pres">
      <dgm:prSet presAssocID="{BB5773AA-CC26-41B6-862F-F5593535FC86}" presName="accent_3" presStyleCnt="0"/>
      <dgm:spPr/>
    </dgm:pt>
    <dgm:pt modelId="{C393A619-FDDC-4B61-9E88-2CB75C09FC8C}" type="pres">
      <dgm:prSet presAssocID="{BB5773AA-CC26-41B6-862F-F5593535FC86}" presName="accentRepeatNode" presStyleLbl="solidFgAcc1" presStyleIdx="2" presStyleCnt="4" custScaleX="136358" custScaleY="141903"/>
      <dgm:spPr/>
    </dgm:pt>
    <dgm:pt modelId="{82CA86BB-CB5E-4E76-84DF-D616ADD21BD5}" type="pres">
      <dgm:prSet presAssocID="{62F70B6C-A7A7-4043-95EF-E0BCB3D73AA7}" presName="text_4" presStyleLbl="node1" presStyleIdx="3" presStyleCnt="4" custScaleY="89152" custLinFactNeighborX="320" custLinFactNeighborY="36090">
        <dgm:presLayoutVars>
          <dgm:bulletEnabled val="1"/>
        </dgm:presLayoutVars>
      </dgm:prSet>
      <dgm:spPr/>
    </dgm:pt>
    <dgm:pt modelId="{7626DF00-D36D-4A18-AF18-F56F4004156D}" type="pres">
      <dgm:prSet presAssocID="{62F70B6C-A7A7-4043-95EF-E0BCB3D73AA7}" presName="accent_4" presStyleCnt="0"/>
      <dgm:spPr/>
    </dgm:pt>
    <dgm:pt modelId="{DE65A554-19A4-4EE2-90DC-F8C9241D5D89}" type="pres">
      <dgm:prSet presAssocID="{62F70B6C-A7A7-4043-95EF-E0BCB3D73AA7}" presName="accentRepeatNode" presStyleLbl="solidFgAcc1" presStyleIdx="3" presStyleCnt="4" custLinFactNeighborX="-11288" custLinFactNeighborY="22830"/>
      <dgm:spPr/>
    </dgm:pt>
  </dgm:ptLst>
  <dgm:cxnLst>
    <dgm:cxn modelId="{9B34E412-F582-49C7-A23C-85104892A642}" type="presOf" srcId="{F7B28059-839F-456D-BB9A-DF9428491509}" destId="{6DD33710-D4AE-447F-BCFA-7E9E8ECDDF7D}" srcOrd="0" destOrd="0" presId="urn:microsoft.com/office/officeart/2008/layout/VerticalCurvedList"/>
    <dgm:cxn modelId="{7E800C2B-3DB3-4277-9304-598CED92BE49}" srcId="{C5BDBA06-2049-427D-B213-E75E52958096}" destId="{BB5773AA-CC26-41B6-862F-F5593535FC86}" srcOrd="2" destOrd="0" parTransId="{E780A256-6E87-47D8-A150-87CE4A8472F8}" sibTransId="{1CCC09D4-4701-4549-865D-A1A793C03C90}"/>
    <dgm:cxn modelId="{248F6145-32AD-47E4-9269-ED169CF2B619}" srcId="{C5BDBA06-2049-427D-B213-E75E52958096}" destId="{5A601E81-A221-4A18-B208-C9A7B131F61C}" srcOrd="1" destOrd="0" parTransId="{70B50392-090C-45FE-8C3D-3AF02CED5011}" sibTransId="{F22C6D16-F599-44FC-9DE5-EEA97756209D}"/>
    <dgm:cxn modelId="{64472166-17C4-40D2-AAC5-14AD019354C2}" srcId="{C5BDBA06-2049-427D-B213-E75E52958096}" destId="{1B4EF68C-CD4A-486C-9BD0-C0F6B9D41F35}" srcOrd="0" destOrd="0" parTransId="{AA73BAE5-E4B8-4F43-B5BC-2907DF72B1EE}" sibTransId="{F7B28059-839F-456D-BB9A-DF9428491509}"/>
    <dgm:cxn modelId="{66BE067B-5BC3-4BF2-A56B-5606C30AECB9}" type="presOf" srcId="{C5BDBA06-2049-427D-B213-E75E52958096}" destId="{DF63633C-F994-4680-832C-275C697039EC}" srcOrd="0" destOrd="0" presId="urn:microsoft.com/office/officeart/2008/layout/VerticalCurvedList"/>
    <dgm:cxn modelId="{BEE26A7E-C5F8-470D-92EB-38D949AFE8A6}" srcId="{C5BDBA06-2049-427D-B213-E75E52958096}" destId="{62F70B6C-A7A7-4043-95EF-E0BCB3D73AA7}" srcOrd="3" destOrd="0" parTransId="{B3701A66-B98F-40EA-96E3-6D0085A28793}" sibTransId="{B2139C55-6EA8-454E-872D-0202DAA994A5}"/>
    <dgm:cxn modelId="{27813F9D-2855-483A-8BFF-4883B88AFFDF}" type="presOf" srcId="{BB5773AA-CC26-41B6-862F-F5593535FC86}" destId="{26217D8B-D6AD-410E-BB96-ED20518D355B}" srcOrd="0" destOrd="0" presId="urn:microsoft.com/office/officeart/2008/layout/VerticalCurvedList"/>
    <dgm:cxn modelId="{A02551AC-E1DB-4F21-86AA-2BF2882FB8B3}" type="presOf" srcId="{1B4EF68C-CD4A-486C-9BD0-C0F6B9D41F35}" destId="{FC6A5376-9A15-4D1B-8C9C-1419BF5A136F}" srcOrd="0" destOrd="0" presId="urn:microsoft.com/office/officeart/2008/layout/VerticalCurvedList"/>
    <dgm:cxn modelId="{917047F1-1CAC-4F3D-918B-6AB5DAFFDBEF}" type="presOf" srcId="{5A601E81-A221-4A18-B208-C9A7B131F61C}" destId="{450699D9-1859-4554-8532-DFA6F3EE896A}" srcOrd="0" destOrd="0" presId="urn:microsoft.com/office/officeart/2008/layout/VerticalCurvedList"/>
    <dgm:cxn modelId="{2F0505FA-DF56-4314-95B0-79E8F1561165}" type="presOf" srcId="{62F70B6C-A7A7-4043-95EF-E0BCB3D73AA7}" destId="{82CA86BB-CB5E-4E76-84DF-D616ADD21BD5}" srcOrd="0" destOrd="0" presId="urn:microsoft.com/office/officeart/2008/layout/VerticalCurvedList"/>
    <dgm:cxn modelId="{3A5E9F53-6CCA-4F17-A0C8-2CADB856A62D}" type="presParOf" srcId="{DF63633C-F994-4680-832C-275C697039EC}" destId="{2BB878B0-1CAD-4A30-A809-4265927EB84A}" srcOrd="0" destOrd="0" presId="urn:microsoft.com/office/officeart/2008/layout/VerticalCurvedList"/>
    <dgm:cxn modelId="{0E589C81-9D09-43A3-8367-1F0E0569D007}" type="presParOf" srcId="{2BB878B0-1CAD-4A30-A809-4265927EB84A}" destId="{240ED70B-57BD-40FC-B2F4-C847CBE0DFDC}" srcOrd="0" destOrd="0" presId="urn:microsoft.com/office/officeart/2008/layout/VerticalCurvedList"/>
    <dgm:cxn modelId="{693C605C-25D3-49F3-82BC-53701493661A}" type="presParOf" srcId="{240ED70B-57BD-40FC-B2F4-C847CBE0DFDC}" destId="{7D441D3A-0059-4DF0-897A-E4DB543164AE}" srcOrd="0" destOrd="0" presId="urn:microsoft.com/office/officeart/2008/layout/VerticalCurvedList"/>
    <dgm:cxn modelId="{C711E4C5-F579-4C36-9927-A7919AE6454B}" type="presParOf" srcId="{240ED70B-57BD-40FC-B2F4-C847CBE0DFDC}" destId="{6DD33710-D4AE-447F-BCFA-7E9E8ECDDF7D}" srcOrd="1" destOrd="0" presId="urn:microsoft.com/office/officeart/2008/layout/VerticalCurvedList"/>
    <dgm:cxn modelId="{BFA49DEE-2164-4767-A8E4-7A24257AB56A}" type="presParOf" srcId="{240ED70B-57BD-40FC-B2F4-C847CBE0DFDC}" destId="{6FB750A5-B285-4316-A736-4B65B9EA490E}" srcOrd="2" destOrd="0" presId="urn:microsoft.com/office/officeart/2008/layout/VerticalCurvedList"/>
    <dgm:cxn modelId="{935CD4E9-7AAE-4B30-BA89-438494A182B6}" type="presParOf" srcId="{240ED70B-57BD-40FC-B2F4-C847CBE0DFDC}" destId="{901FAF7D-5561-41A9-A018-C7DD6100BECE}" srcOrd="3" destOrd="0" presId="urn:microsoft.com/office/officeart/2008/layout/VerticalCurvedList"/>
    <dgm:cxn modelId="{729E4D66-FCE5-4537-A315-4DF3C4C87DD7}" type="presParOf" srcId="{2BB878B0-1CAD-4A30-A809-4265927EB84A}" destId="{FC6A5376-9A15-4D1B-8C9C-1419BF5A136F}" srcOrd="1" destOrd="0" presId="urn:microsoft.com/office/officeart/2008/layout/VerticalCurvedList"/>
    <dgm:cxn modelId="{0C79EA11-FE11-4F08-BD83-8F0AA66F9A66}" type="presParOf" srcId="{2BB878B0-1CAD-4A30-A809-4265927EB84A}" destId="{449BAF48-7AF8-4268-9EB3-08C291847FAF}" srcOrd="2" destOrd="0" presId="urn:microsoft.com/office/officeart/2008/layout/VerticalCurvedList"/>
    <dgm:cxn modelId="{7C09AAA0-D739-42D7-BF57-4FAF7E44B323}" type="presParOf" srcId="{449BAF48-7AF8-4268-9EB3-08C291847FAF}" destId="{1F42B6D0-7018-4C6A-B0D1-7EC15896162F}" srcOrd="0" destOrd="0" presId="urn:microsoft.com/office/officeart/2008/layout/VerticalCurvedList"/>
    <dgm:cxn modelId="{33025C74-DFA2-467C-9B86-34AC20CB2AA9}" type="presParOf" srcId="{2BB878B0-1CAD-4A30-A809-4265927EB84A}" destId="{450699D9-1859-4554-8532-DFA6F3EE896A}" srcOrd="3" destOrd="0" presId="urn:microsoft.com/office/officeart/2008/layout/VerticalCurvedList"/>
    <dgm:cxn modelId="{AC1DF825-F978-4CA6-BF1B-2867BEC2EAB4}" type="presParOf" srcId="{2BB878B0-1CAD-4A30-A809-4265927EB84A}" destId="{9F26A8A0-112B-4984-AECB-480E4EC99EBB}" srcOrd="4" destOrd="0" presId="urn:microsoft.com/office/officeart/2008/layout/VerticalCurvedList"/>
    <dgm:cxn modelId="{0B79F68F-6DE9-487F-8A2C-C2AF13EA01DB}" type="presParOf" srcId="{9F26A8A0-112B-4984-AECB-480E4EC99EBB}" destId="{7776F753-AAB2-4A8A-8DC5-2C0A9481230B}" srcOrd="0" destOrd="0" presId="urn:microsoft.com/office/officeart/2008/layout/VerticalCurvedList"/>
    <dgm:cxn modelId="{4FDBD91B-89D7-4755-B9D2-9C678B68C91F}" type="presParOf" srcId="{2BB878B0-1CAD-4A30-A809-4265927EB84A}" destId="{26217D8B-D6AD-410E-BB96-ED20518D355B}" srcOrd="5" destOrd="0" presId="urn:microsoft.com/office/officeart/2008/layout/VerticalCurvedList"/>
    <dgm:cxn modelId="{FE688A54-1206-4315-B21F-8A2870F9DE1F}" type="presParOf" srcId="{2BB878B0-1CAD-4A30-A809-4265927EB84A}" destId="{B32B095F-5FE1-45E5-B807-FEA2EAC5349D}" srcOrd="6" destOrd="0" presId="urn:microsoft.com/office/officeart/2008/layout/VerticalCurvedList"/>
    <dgm:cxn modelId="{48E30E54-439E-494B-930D-02FCB6CCAFCB}" type="presParOf" srcId="{B32B095F-5FE1-45E5-B807-FEA2EAC5349D}" destId="{C393A619-FDDC-4B61-9E88-2CB75C09FC8C}" srcOrd="0" destOrd="0" presId="urn:microsoft.com/office/officeart/2008/layout/VerticalCurvedList"/>
    <dgm:cxn modelId="{2794C1A0-7E4D-4F3D-89AC-F0293B97F39E}" type="presParOf" srcId="{2BB878B0-1CAD-4A30-A809-4265927EB84A}" destId="{82CA86BB-CB5E-4E76-84DF-D616ADD21BD5}" srcOrd="7" destOrd="0" presId="urn:microsoft.com/office/officeart/2008/layout/VerticalCurvedList"/>
    <dgm:cxn modelId="{3880BF78-67FD-4C72-B45D-2238B7A2F31E}" type="presParOf" srcId="{2BB878B0-1CAD-4A30-A809-4265927EB84A}" destId="{7626DF00-D36D-4A18-AF18-F56F4004156D}" srcOrd="8" destOrd="0" presId="urn:microsoft.com/office/officeart/2008/layout/VerticalCurvedList"/>
    <dgm:cxn modelId="{9D5453D7-F6B6-40CE-A7FE-BDFFB22237F3}" type="presParOf" srcId="{7626DF00-D36D-4A18-AF18-F56F4004156D}" destId="{DE65A554-19A4-4EE2-90DC-F8C9241D5D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43F81C-511B-4290-8BD1-4C69F6F42883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7F88204F-B5D4-47DF-B25C-7C32B9D7D668}">
      <dgm:prSet custT="1"/>
      <dgm:spPr/>
      <dgm:t>
        <a:bodyPr/>
        <a:lstStyle/>
        <a:p>
          <a:r>
            <a:rPr lang="cs-CZ" sz="2800" dirty="0"/>
            <a:t>Klient si službu platí</a:t>
          </a:r>
        </a:p>
      </dgm:t>
    </dgm:pt>
    <dgm:pt modelId="{AE12A171-04AD-4D9B-87D5-255A2FBA235E}" type="parTrans" cxnId="{DA052D53-2D0F-4E88-9B2C-3E5789A04F12}">
      <dgm:prSet/>
      <dgm:spPr/>
      <dgm:t>
        <a:bodyPr/>
        <a:lstStyle/>
        <a:p>
          <a:endParaRPr lang="cs-CZ"/>
        </a:p>
      </dgm:t>
    </dgm:pt>
    <dgm:pt modelId="{9B01BB9D-8D40-4F22-AE12-99BCC67D2051}" type="sibTrans" cxnId="{DA052D53-2D0F-4E88-9B2C-3E5789A04F12}">
      <dgm:prSet/>
      <dgm:spPr/>
      <dgm:t>
        <a:bodyPr/>
        <a:lstStyle/>
        <a:p>
          <a:endParaRPr lang="cs-CZ"/>
        </a:p>
      </dgm:t>
    </dgm:pt>
    <dgm:pt modelId="{7D9C3202-F2E5-4F37-A585-4188C549FE21}">
      <dgm:prSet custT="1"/>
      <dgm:spPr/>
      <dgm:t>
        <a:bodyPr/>
        <a:lstStyle/>
        <a:p>
          <a:r>
            <a:rPr lang="en-US" sz="2800" i="0" dirty="0" err="1"/>
            <a:t>buď</a:t>
          </a:r>
          <a:r>
            <a:rPr lang="en-US" sz="2800" i="0" dirty="0"/>
            <a:t> pro </a:t>
          </a:r>
          <a:r>
            <a:rPr lang="en-US" sz="2800" i="0" dirty="0" err="1"/>
            <a:t>všechny</a:t>
          </a:r>
          <a:r>
            <a:rPr lang="en-US" sz="2800" i="0" dirty="0"/>
            <a:t>, </a:t>
          </a:r>
          <a:r>
            <a:rPr lang="en-US" sz="2800" i="0" dirty="0" err="1"/>
            <a:t>nebo</a:t>
          </a:r>
          <a:r>
            <a:rPr lang="en-US" sz="2800" i="0" dirty="0"/>
            <a:t> pro </a:t>
          </a:r>
          <a:r>
            <a:rPr lang="en-US" sz="2800" i="0" dirty="0" err="1"/>
            <a:t>držitele</a:t>
          </a:r>
          <a:r>
            <a:rPr lang="en-US" sz="2800" i="0" dirty="0"/>
            <a:t> ZTP </a:t>
          </a:r>
          <a:r>
            <a:rPr lang="en-US" sz="2800" i="0" dirty="0" err="1"/>
            <a:t>průkazu</a:t>
          </a:r>
          <a:endParaRPr lang="cs-CZ" sz="2300" dirty="0"/>
        </a:p>
      </dgm:t>
    </dgm:pt>
    <dgm:pt modelId="{79D861A9-F56B-4A70-857D-84A3841325D2}" type="parTrans" cxnId="{390FA79E-878C-4BDD-BA8B-34ADEF132935}">
      <dgm:prSet/>
      <dgm:spPr/>
      <dgm:t>
        <a:bodyPr/>
        <a:lstStyle/>
        <a:p>
          <a:endParaRPr lang="cs-CZ"/>
        </a:p>
      </dgm:t>
    </dgm:pt>
    <dgm:pt modelId="{183AA9A0-3185-485A-8E47-D7D3E484C40E}" type="sibTrans" cxnId="{390FA79E-878C-4BDD-BA8B-34ADEF132935}">
      <dgm:prSet/>
      <dgm:spPr/>
      <dgm:t>
        <a:bodyPr/>
        <a:lstStyle/>
        <a:p>
          <a:endParaRPr lang="cs-CZ"/>
        </a:p>
      </dgm:t>
    </dgm:pt>
    <dgm:pt modelId="{E77764BF-9E96-49A3-97F3-46D9DACE6E22}">
      <dgm:prSet custT="1"/>
      <dgm:spPr/>
      <dgm:t>
        <a:bodyPr/>
        <a:lstStyle/>
        <a:p>
          <a:r>
            <a:rPr lang="en-US" sz="2800" i="0" dirty="0" err="1"/>
            <a:t>různé</a:t>
          </a:r>
          <a:r>
            <a:rPr lang="en-US" sz="2800" i="0" dirty="0"/>
            <a:t> </a:t>
          </a:r>
          <a:r>
            <a:rPr lang="en-US" sz="2800" i="0" dirty="0" err="1"/>
            <a:t>podmínky</a:t>
          </a:r>
          <a:r>
            <a:rPr lang="en-US" sz="2800" i="0" dirty="0"/>
            <a:t> </a:t>
          </a:r>
          <a:r>
            <a:rPr lang="en-US" sz="2800" i="0" dirty="0" err="1"/>
            <a:t>společností</a:t>
          </a:r>
          <a:r>
            <a:rPr lang="en-US" sz="2800" i="0" dirty="0"/>
            <a:t> (s </a:t>
          </a:r>
          <a:r>
            <a:rPr lang="en-US" sz="2800" i="0" dirty="0" err="1"/>
            <a:t>doprovodem</a:t>
          </a:r>
          <a:r>
            <a:rPr lang="en-US" sz="2800" i="0" dirty="0"/>
            <a:t>, </a:t>
          </a:r>
          <a:r>
            <a:rPr lang="en-US" sz="2800" i="0" dirty="0" err="1"/>
            <a:t>nutný</a:t>
          </a:r>
          <a:r>
            <a:rPr lang="en-US" sz="2800" i="0" dirty="0"/>
            <a:t> </a:t>
          </a:r>
          <a:r>
            <a:rPr lang="en-US" sz="2800" i="0" dirty="0" err="1"/>
            <a:t>přesun</a:t>
          </a:r>
          <a:r>
            <a:rPr lang="en-US" sz="2800" i="0" dirty="0"/>
            <a:t> </a:t>
          </a:r>
          <a:r>
            <a:rPr lang="en-US" sz="2800" i="0" dirty="0" err="1"/>
            <a:t>apod</a:t>
          </a:r>
          <a:r>
            <a:rPr lang="en-US" sz="2800" i="0" dirty="0"/>
            <a:t>.)</a:t>
          </a:r>
          <a:endParaRPr lang="cs-CZ" sz="2300" dirty="0"/>
        </a:p>
      </dgm:t>
    </dgm:pt>
    <dgm:pt modelId="{D2B17C3F-357A-4919-932B-80EDD637EFF8}" type="parTrans" cxnId="{236BA315-572C-4CD8-81F8-053F86D714CA}">
      <dgm:prSet/>
      <dgm:spPr/>
      <dgm:t>
        <a:bodyPr/>
        <a:lstStyle/>
        <a:p>
          <a:endParaRPr lang="cs-CZ"/>
        </a:p>
      </dgm:t>
    </dgm:pt>
    <dgm:pt modelId="{62135E51-DA5D-43FD-B871-827791A4F385}" type="sibTrans" cxnId="{236BA315-572C-4CD8-81F8-053F86D714CA}">
      <dgm:prSet/>
      <dgm:spPr/>
      <dgm:t>
        <a:bodyPr/>
        <a:lstStyle/>
        <a:p>
          <a:endParaRPr lang="cs-CZ"/>
        </a:p>
      </dgm:t>
    </dgm:pt>
    <dgm:pt modelId="{67A3E759-CFF1-457F-93E1-DFC531F2E112}" type="pres">
      <dgm:prSet presAssocID="{9643F81C-511B-4290-8BD1-4C69F6F42883}" presName="vert0" presStyleCnt="0">
        <dgm:presLayoutVars>
          <dgm:dir/>
          <dgm:animOne val="branch"/>
          <dgm:animLvl val="lvl"/>
        </dgm:presLayoutVars>
      </dgm:prSet>
      <dgm:spPr/>
    </dgm:pt>
    <dgm:pt modelId="{E8BE1B61-3E0D-478D-A49B-3EE726E22AF3}" type="pres">
      <dgm:prSet presAssocID="{7F88204F-B5D4-47DF-B25C-7C32B9D7D668}" presName="thickLine" presStyleLbl="alignNode1" presStyleIdx="0" presStyleCnt="3"/>
      <dgm:spPr/>
    </dgm:pt>
    <dgm:pt modelId="{8A8FA1CB-9DC5-42CC-93B8-D22263630675}" type="pres">
      <dgm:prSet presAssocID="{7F88204F-B5D4-47DF-B25C-7C32B9D7D668}" presName="horz1" presStyleCnt="0"/>
      <dgm:spPr/>
    </dgm:pt>
    <dgm:pt modelId="{AFE17C2E-D4C9-4680-827A-7C21BB828D80}" type="pres">
      <dgm:prSet presAssocID="{7F88204F-B5D4-47DF-B25C-7C32B9D7D668}" presName="tx1" presStyleLbl="revTx" presStyleIdx="0" presStyleCnt="3"/>
      <dgm:spPr/>
    </dgm:pt>
    <dgm:pt modelId="{8F48AD78-61C1-4E60-B8BA-6788FC074E31}" type="pres">
      <dgm:prSet presAssocID="{7F88204F-B5D4-47DF-B25C-7C32B9D7D668}" presName="vert1" presStyleCnt="0"/>
      <dgm:spPr/>
    </dgm:pt>
    <dgm:pt modelId="{99A311D9-EBDA-443F-B63C-08D8BF3712BB}" type="pres">
      <dgm:prSet presAssocID="{7D9C3202-F2E5-4F37-A585-4188C549FE21}" presName="thickLine" presStyleLbl="alignNode1" presStyleIdx="1" presStyleCnt="3"/>
      <dgm:spPr/>
    </dgm:pt>
    <dgm:pt modelId="{3B4DA740-8FAA-4CE1-B5A8-DB664AA9536F}" type="pres">
      <dgm:prSet presAssocID="{7D9C3202-F2E5-4F37-A585-4188C549FE21}" presName="horz1" presStyleCnt="0"/>
      <dgm:spPr/>
    </dgm:pt>
    <dgm:pt modelId="{2B08D2F8-BAC4-413F-AFA6-2677137CB105}" type="pres">
      <dgm:prSet presAssocID="{7D9C3202-F2E5-4F37-A585-4188C549FE21}" presName="tx1" presStyleLbl="revTx" presStyleIdx="1" presStyleCnt="3"/>
      <dgm:spPr/>
    </dgm:pt>
    <dgm:pt modelId="{1C048908-96FF-438F-83E7-2F260DDE7557}" type="pres">
      <dgm:prSet presAssocID="{7D9C3202-F2E5-4F37-A585-4188C549FE21}" presName="vert1" presStyleCnt="0"/>
      <dgm:spPr/>
    </dgm:pt>
    <dgm:pt modelId="{583D11B7-0877-4AD6-82ED-35A1F73BB14B}" type="pres">
      <dgm:prSet presAssocID="{E77764BF-9E96-49A3-97F3-46D9DACE6E22}" presName="thickLine" presStyleLbl="alignNode1" presStyleIdx="2" presStyleCnt="3"/>
      <dgm:spPr/>
    </dgm:pt>
    <dgm:pt modelId="{CD4B4D67-647F-40A7-8072-5FDD665D9827}" type="pres">
      <dgm:prSet presAssocID="{E77764BF-9E96-49A3-97F3-46D9DACE6E22}" presName="horz1" presStyleCnt="0"/>
      <dgm:spPr/>
    </dgm:pt>
    <dgm:pt modelId="{78726FE3-82E0-463D-A7EE-031A582A3341}" type="pres">
      <dgm:prSet presAssocID="{E77764BF-9E96-49A3-97F3-46D9DACE6E22}" presName="tx1" presStyleLbl="revTx" presStyleIdx="2" presStyleCnt="3"/>
      <dgm:spPr/>
    </dgm:pt>
    <dgm:pt modelId="{1C721251-DFF7-48A5-89BE-78D389D56D68}" type="pres">
      <dgm:prSet presAssocID="{E77764BF-9E96-49A3-97F3-46D9DACE6E22}" presName="vert1" presStyleCnt="0"/>
      <dgm:spPr/>
    </dgm:pt>
  </dgm:ptLst>
  <dgm:cxnLst>
    <dgm:cxn modelId="{236BA315-572C-4CD8-81F8-053F86D714CA}" srcId="{9643F81C-511B-4290-8BD1-4C69F6F42883}" destId="{E77764BF-9E96-49A3-97F3-46D9DACE6E22}" srcOrd="2" destOrd="0" parTransId="{D2B17C3F-357A-4919-932B-80EDD637EFF8}" sibTransId="{62135E51-DA5D-43FD-B871-827791A4F385}"/>
    <dgm:cxn modelId="{C0A24023-0A67-41F2-BB69-D4C179DC79CB}" type="presOf" srcId="{E77764BF-9E96-49A3-97F3-46D9DACE6E22}" destId="{78726FE3-82E0-463D-A7EE-031A582A3341}" srcOrd="0" destOrd="0" presId="urn:microsoft.com/office/officeart/2008/layout/LinedList"/>
    <dgm:cxn modelId="{DA052D53-2D0F-4E88-9B2C-3E5789A04F12}" srcId="{9643F81C-511B-4290-8BD1-4C69F6F42883}" destId="{7F88204F-B5D4-47DF-B25C-7C32B9D7D668}" srcOrd="0" destOrd="0" parTransId="{AE12A171-04AD-4D9B-87D5-255A2FBA235E}" sibTransId="{9B01BB9D-8D40-4F22-AE12-99BCC67D2051}"/>
    <dgm:cxn modelId="{B9B49776-D11C-43FE-9C0C-20F27D6E71F0}" type="presOf" srcId="{7D9C3202-F2E5-4F37-A585-4188C549FE21}" destId="{2B08D2F8-BAC4-413F-AFA6-2677137CB105}" srcOrd="0" destOrd="0" presId="urn:microsoft.com/office/officeart/2008/layout/LinedList"/>
    <dgm:cxn modelId="{8334547F-6EAD-4C98-8AE3-67B2EB750C50}" type="presOf" srcId="{7F88204F-B5D4-47DF-B25C-7C32B9D7D668}" destId="{AFE17C2E-D4C9-4680-827A-7C21BB828D80}" srcOrd="0" destOrd="0" presId="urn:microsoft.com/office/officeart/2008/layout/LinedList"/>
    <dgm:cxn modelId="{390FA79E-878C-4BDD-BA8B-34ADEF132935}" srcId="{9643F81C-511B-4290-8BD1-4C69F6F42883}" destId="{7D9C3202-F2E5-4F37-A585-4188C549FE21}" srcOrd="1" destOrd="0" parTransId="{79D861A9-F56B-4A70-857D-84A3841325D2}" sibTransId="{183AA9A0-3185-485A-8E47-D7D3E484C40E}"/>
    <dgm:cxn modelId="{893068A7-6B47-4B5F-8D44-136BC37BE669}" type="presOf" srcId="{9643F81C-511B-4290-8BD1-4C69F6F42883}" destId="{67A3E759-CFF1-457F-93E1-DFC531F2E112}" srcOrd="0" destOrd="0" presId="urn:microsoft.com/office/officeart/2008/layout/LinedList"/>
    <dgm:cxn modelId="{F7E45562-270D-45EE-8052-01075BCA4321}" type="presParOf" srcId="{67A3E759-CFF1-457F-93E1-DFC531F2E112}" destId="{E8BE1B61-3E0D-478D-A49B-3EE726E22AF3}" srcOrd="0" destOrd="0" presId="urn:microsoft.com/office/officeart/2008/layout/LinedList"/>
    <dgm:cxn modelId="{6CC3E10D-A1BD-42EA-AD85-C21109C7FB0C}" type="presParOf" srcId="{67A3E759-CFF1-457F-93E1-DFC531F2E112}" destId="{8A8FA1CB-9DC5-42CC-93B8-D22263630675}" srcOrd="1" destOrd="0" presId="urn:microsoft.com/office/officeart/2008/layout/LinedList"/>
    <dgm:cxn modelId="{1402D2A0-9223-4A6F-899F-2A2594F9876F}" type="presParOf" srcId="{8A8FA1CB-9DC5-42CC-93B8-D22263630675}" destId="{AFE17C2E-D4C9-4680-827A-7C21BB828D80}" srcOrd="0" destOrd="0" presId="urn:microsoft.com/office/officeart/2008/layout/LinedList"/>
    <dgm:cxn modelId="{E8A26621-3738-4B45-93AD-17D9C54BA63F}" type="presParOf" srcId="{8A8FA1CB-9DC5-42CC-93B8-D22263630675}" destId="{8F48AD78-61C1-4E60-B8BA-6788FC074E31}" srcOrd="1" destOrd="0" presId="urn:microsoft.com/office/officeart/2008/layout/LinedList"/>
    <dgm:cxn modelId="{047776DB-A109-487B-86D2-53AD79AC5286}" type="presParOf" srcId="{67A3E759-CFF1-457F-93E1-DFC531F2E112}" destId="{99A311D9-EBDA-443F-B63C-08D8BF3712BB}" srcOrd="2" destOrd="0" presId="urn:microsoft.com/office/officeart/2008/layout/LinedList"/>
    <dgm:cxn modelId="{F874288D-5A80-4674-8F4D-08E661AA6E32}" type="presParOf" srcId="{67A3E759-CFF1-457F-93E1-DFC531F2E112}" destId="{3B4DA740-8FAA-4CE1-B5A8-DB664AA9536F}" srcOrd="3" destOrd="0" presId="urn:microsoft.com/office/officeart/2008/layout/LinedList"/>
    <dgm:cxn modelId="{3704CE29-8986-442A-8CBC-FBDF0D140DF4}" type="presParOf" srcId="{3B4DA740-8FAA-4CE1-B5A8-DB664AA9536F}" destId="{2B08D2F8-BAC4-413F-AFA6-2677137CB105}" srcOrd="0" destOrd="0" presId="urn:microsoft.com/office/officeart/2008/layout/LinedList"/>
    <dgm:cxn modelId="{4CDC01E7-A1FF-4A5F-BE0F-1C75EA62B634}" type="presParOf" srcId="{3B4DA740-8FAA-4CE1-B5A8-DB664AA9536F}" destId="{1C048908-96FF-438F-83E7-2F260DDE7557}" srcOrd="1" destOrd="0" presId="urn:microsoft.com/office/officeart/2008/layout/LinedList"/>
    <dgm:cxn modelId="{03D86432-CD14-4CA9-94F2-DFA6CA652ED1}" type="presParOf" srcId="{67A3E759-CFF1-457F-93E1-DFC531F2E112}" destId="{583D11B7-0877-4AD6-82ED-35A1F73BB14B}" srcOrd="4" destOrd="0" presId="urn:microsoft.com/office/officeart/2008/layout/LinedList"/>
    <dgm:cxn modelId="{921B0B36-1F7A-45A7-AA34-C17514B05BB8}" type="presParOf" srcId="{67A3E759-CFF1-457F-93E1-DFC531F2E112}" destId="{CD4B4D67-647F-40A7-8072-5FDD665D9827}" srcOrd="5" destOrd="0" presId="urn:microsoft.com/office/officeart/2008/layout/LinedList"/>
    <dgm:cxn modelId="{24D8E577-E3DB-453E-A79F-154A6BC295ED}" type="presParOf" srcId="{CD4B4D67-647F-40A7-8072-5FDD665D9827}" destId="{78726FE3-82E0-463D-A7EE-031A582A3341}" srcOrd="0" destOrd="0" presId="urn:microsoft.com/office/officeart/2008/layout/LinedList"/>
    <dgm:cxn modelId="{26FBDB35-C5CB-4228-821B-D30F88BC40AA}" type="presParOf" srcId="{CD4B4D67-647F-40A7-8072-5FDD665D9827}" destId="{1C721251-DFF7-48A5-89BE-78D389D56D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BDA33A2-01C3-4A48-8F14-C80E76499102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5BADE8-C6B8-4649-B885-14CF388D41BC}">
      <dgm:prSet/>
      <dgm:spPr/>
      <dgm:t>
        <a:bodyPr/>
        <a:lstStyle/>
        <a:p>
          <a:r>
            <a:rPr lang="cs-CZ" dirty="0"/>
            <a:t>- po dobu, kdy pečující nemůže o osobu pečovat</a:t>
          </a:r>
          <a:endParaRPr lang="en-US" dirty="0"/>
        </a:p>
      </dgm:t>
    </dgm:pt>
    <dgm:pt modelId="{579E2FF5-4185-471F-B133-C8BE190D1632}" type="parTrans" cxnId="{FE9828AA-9C17-4B8A-8518-9C78D6BCF06D}">
      <dgm:prSet/>
      <dgm:spPr/>
      <dgm:t>
        <a:bodyPr/>
        <a:lstStyle/>
        <a:p>
          <a:endParaRPr lang="en-US"/>
        </a:p>
      </dgm:t>
    </dgm:pt>
    <dgm:pt modelId="{A1FCB3B9-B98C-4FEE-B366-452586F15025}" type="sibTrans" cxnId="{FE9828AA-9C17-4B8A-8518-9C78D6BCF06D}">
      <dgm:prSet/>
      <dgm:spPr/>
      <dgm:t>
        <a:bodyPr/>
        <a:lstStyle/>
        <a:p>
          <a:endParaRPr lang="en-US"/>
        </a:p>
      </dgm:t>
    </dgm:pt>
    <dgm:pt modelId="{7A471699-195A-4AC5-A435-8AF161732676}">
      <dgm:prSet/>
      <dgm:spPr/>
      <dgm:t>
        <a:bodyPr/>
        <a:lstStyle/>
        <a:p>
          <a:r>
            <a:rPr lang="cs-CZ"/>
            <a:t>- cílem je zajištění péče o klienta a zároveň odpočinek pro pečující</a:t>
          </a:r>
          <a:endParaRPr lang="en-US"/>
        </a:p>
      </dgm:t>
    </dgm:pt>
    <dgm:pt modelId="{9372CB3E-934C-4C6B-8CC0-6029538529A9}" type="parTrans" cxnId="{AF630233-11FF-4EF8-92C6-89F3EF4836E1}">
      <dgm:prSet/>
      <dgm:spPr/>
      <dgm:t>
        <a:bodyPr/>
        <a:lstStyle/>
        <a:p>
          <a:endParaRPr lang="en-US"/>
        </a:p>
      </dgm:t>
    </dgm:pt>
    <dgm:pt modelId="{DBBDE7D9-390E-4EF0-9370-83BB45852F15}" type="sibTrans" cxnId="{AF630233-11FF-4EF8-92C6-89F3EF4836E1}">
      <dgm:prSet/>
      <dgm:spPr/>
      <dgm:t>
        <a:bodyPr/>
        <a:lstStyle/>
        <a:p>
          <a:endParaRPr lang="en-US"/>
        </a:p>
      </dgm:t>
    </dgm:pt>
    <dgm:pt modelId="{CDE887A5-DB01-460B-8B1F-1E8CF622F50B}">
      <dgm:prSet/>
      <dgm:spPr/>
      <dgm:t>
        <a:bodyPr/>
        <a:lstStyle/>
        <a:p>
          <a:r>
            <a:rPr lang="cs-CZ"/>
            <a:t>- většinou maximálně na dobu 3 měsíců</a:t>
          </a:r>
          <a:endParaRPr lang="en-US"/>
        </a:p>
      </dgm:t>
    </dgm:pt>
    <dgm:pt modelId="{BEE51EB4-35BB-44BD-8532-0409EEF3B74C}" type="parTrans" cxnId="{A629D3F3-9C8B-4EFF-B822-F22DD308B4FB}">
      <dgm:prSet/>
      <dgm:spPr/>
      <dgm:t>
        <a:bodyPr/>
        <a:lstStyle/>
        <a:p>
          <a:endParaRPr lang="en-US"/>
        </a:p>
      </dgm:t>
    </dgm:pt>
    <dgm:pt modelId="{0F49CBC3-3D0E-4D08-921D-2747A478D812}" type="sibTrans" cxnId="{A629D3F3-9C8B-4EFF-B822-F22DD308B4FB}">
      <dgm:prSet/>
      <dgm:spPr/>
      <dgm:t>
        <a:bodyPr/>
        <a:lstStyle/>
        <a:p>
          <a:endParaRPr lang="en-US"/>
        </a:p>
      </dgm:t>
    </dgm:pt>
    <dgm:pt modelId="{980602AF-6F02-426E-809A-645EACFFA1BE}">
      <dgm:prSet/>
      <dgm:spPr/>
      <dgm:t>
        <a:bodyPr/>
        <a:lstStyle/>
        <a:p>
          <a:r>
            <a:rPr lang="cs-CZ"/>
            <a:t>- pobyt s 24 hodinovou péčí</a:t>
          </a:r>
          <a:endParaRPr lang="en-US"/>
        </a:p>
      </dgm:t>
    </dgm:pt>
    <dgm:pt modelId="{85CF5E6E-4242-4717-BDA9-A50C7EBE1618}" type="parTrans" cxnId="{B398E34B-8988-4C43-AC2D-3B921456D6BE}">
      <dgm:prSet/>
      <dgm:spPr/>
      <dgm:t>
        <a:bodyPr/>
        <a:lstStyle/>
        <a:p>
          <a:endParaRPr lang="en-US"/>
        </a:p>
      </dgm:t>
    </dgm:pt>
    <dgm:pt modelId="{D7608851-B024-4B4A-84F0-599E48577825}" type="sibTrans" cxnId="{B398E34B-8988-4C43-AC2D-3B921456D6BE}">
      <dgm:prSet/>
      <dgm:spPr/>
      <dgm:t>
        <a:bodyPr/>
        <a:lstStyle/>
        <a:p>
          <a:endParaRPr lang="en-US"/>
        </a:p>
      </dgm:t>
    </dgm:pt>
    <dgm:pt modelId="{552E595A-1157-49DA-AC48-4AD348327C6E}">
      <dgm:prSet/>
      <dgm:spPr/>
      <dgm:t>
        <a:bodyPr/>
        <a:lstStyle/>
        <a:p>
          <a:r>
            <a:rPr lang="cs-CZ" dirty="0"/>
            <a:t>- klient si službu platí</a:t>
          </a:r>
          <a:endParaRPr lang="en-US" dirty="0"/>
        </a:p>
      </dgm:t>
    </dgm:pt>
    <dgm:pt modelId="{05F7F541-DB13-40E4-AC74-4BC1DEFF3C83}" type="parTrans" cxnId="{D655C1F5-6466-40FD-A9BE-1F2D51A52125}">
      <dgm:prSet/>
      <dgm:spPr/>
      <dgm:t>
        <a:bodyPr/>
        <a:lstStyle/>
        <a:p>
          <a:endParaRPr lang="en-US"/>
        </a:p>
      </dgm:t>
    </dgm:pt>
    <dgm:pt modelId="{7C9B3C20-3825-42D8-934D-F65BC963DB9F}" type="sibTrans" cxnId="{D655C1F5-6466-40FD-A9BE-1F2D51A52125}">
      <dgm:prSet/>
      <dgm:spPr/>
      <dgm:t>
        <a:bodyPr/>
        <a:lstStyle/>
        <a:p>
          <a:endParaRPr lang="en-US"/>
        </a:p>
      </dgm:t>
    </dgm:pt>
    <dgm:pt modelId="{A42DE844-0D48-4CF1-868A-563016D36B62}" type="pres">
      <dgm:prSet presAssocID="{ABDA33A2-01C3-4A48-8F14-C80E76499102}" presName="diagram" presStyleCnt="0">
        <dgm:presLayoutVars>
          <dgm:dir/>
          <dgm:resizeHandles val="exact"/>
        </dgm:presLayoutVars>
      </dgm:prSet>
      <dgm:spPr/>
    </dgm:pt>
    <dgm:pt modelId="{4C3F2691-CF4C-4C3B-8B0E-2CFF0B954244}" type="pres">
      <dgm:prSet presAssocID="{815BADE8-C6B8-4649-B885-14CF388D41BC}" presName="node" presStyleLbl="node1" presStyleIdx="0" presStyleCnt="5">
        <dgm:presLayoutVars>
          <dgm:bulletEnabled val="1"/>
        </dgm:presLayoutVars>
      </dgm:prSet>
      <dgm:spPr/>
    </dgm:pt>
    <dgm:pt modelId="{E07E236B-9010-448C-99EE-3146C83D36EB}" type="pres">
      <dgm:prSet presAssocID="{A1FCB3B9-B98C-4FEE-B366-452586F15025}" presName="sibTrans" presStyleCnt="0"/>
      <dgm:spPr/>
    </dgm:pt>
    <dgm:pt modelId="{6AE3AAC6-97CA-4A5C-8E4B-C91A0FCF26C5}" type="pres">
      <dgm:prSet presAssocID="{7A471699-195A-4AC5-A435-8AF161732676}" presName="node" presStyleLbl="node1" presStyleIdx="1" presStyleCnt="5">
        <dgm:presLayoutVars>
          <dgm:bulletEnabled val="1"/>
        </dgm:presLayoutVars>
      </dgm:prSet>
      <dgm:spPr/>
    </dgm:pt>
    <dgm:pt modelId="{3289CC06-0399-4428-A775-CB38A21CC20A}" type="pres">
      <dgm:prSet presAssocID="{DBBDE7D9-390E-4EF0-9370-83BB45852F15}" presName="sibTrans" presStyleCnt="0"/>
      <dgm:spPr/>
    </dgm:pt>
    <dgm:pt modelId="{005F6797-88FC-40CE-B905-017CB4803482}" type="pres">
      <dgm:prSet presAssocID="{CDE887A5-DB01-460B-8B1F-1E8CF622F50B}" presName="node" presStyleLbl="node1" presStyleIdx="2" presStyleCnt="5">
        <dgm:presLayoutVars>
          <dgm:bulletEnabled val="1"/>
        </dgm:presLayoutVars>
      </dgm:prSet>
      <dgm:spPr/>
    </dgm:pt>
    <dgm:pt modelId="{17401CB7-72E4-41D6-9789-9D7FCFF01BA0}" type="pres">
      <dgm:prSet presAssocID="{0F49CBC3-3D0E-4D08-921D-2747A478D812}" presName="sibTrans" presStyleCnt="0"/>
      <dgm:spPr/>
    </dgm:pt>
    <dgm:pt modelId="{FF940FC6-1778-4DD7-A449-855492E18A61}" type="pres">
      <dgm:prSet presAssocID="{980602AF-6F02-426E-809A-645EACFFA1BE}" presName="node" presStyleLbl="node1" presStyleIdx="3" presStyleCnt="5">
        <dgm:presLayoutVars>
          <dgm:bulletEnabled val="1"/>
        </dgm:presLayoutVars>
      </dgm:prSet>
      <dgm:spPr/>
    </dgm:pt>
    <dgm:pt modelId="{B87261B8-E410-40EA-A658-26AE33EE8C56}" type="pres">
      <dgm:prSet presAssocID="{D7608851-B024-4B4A-84F0-599E48577825}" presName="sibTrans" presStyleCnt="0"/>
      <dgm:spPr/>
    </dgm:pt>
    <dgm:pt modelId="{4FBE3AD8-E1F0-427B-A8CF-AF714B4FAF91}" type="pres">
      <dgm:prSet presAssocID="{552E595A-1157-49DA-AC48-4AD348327C6E}" presName="node" presStyleLbl="node1" presStyleIdx="4" presStyleCnt="5">
        <dgm:presLayoutVars>
          <dgm:bulletEnabled val="1"/>
        </dgm:presLayoutVars>
      </dgm:prSet>
      <dgm:spPr/>
    </dgm:pt>
  </dgm:ptLst>
  <dgm:cxnLst>
    <dgm:cxn modelId="{45703F06-E20E-4D9A-98C8-B027D0424D61}" type="presOf" srcId="{552E595A-1157-49DA-AC48-4AD348327C6E}" destId="{4FBE3AD8-E1F0-427B-A8CF-AF714B4FAF91}" srcOrd="0" destOrd="0" presId="urn:microsoft.com/office/officeart/2005/8/layout/default"/>
    <dgm:cxn modelId="{F371C508-8545-4BEC-8EB3-2E27B414E888}" type="presOf" srcId="{980602AF-6F02-426E-809A-645EACFFA1BE}" destId="{FF940FC6-1778-4DD7-A449-855492E18A61}" srcOrd="0" destOrd="0" presId="urn:microsoft.com/office/officeart/2005/8/layout/default"/>
    <dgm:cxn modelId="{E8690223-2B83-4EB9-A044-5D34337EF736}" type="presOf" srcId="{7A471699-195A-4AC5-A435-8AF161732676}" destId="{6AE3AAC6-97CA-4A5C-8E4B-C91A0FCF26C5}" srcOrd="0" destOrd="0" presId="urn:microsoft.com/office/officeart/2005/8/layout/default"/>
    <dgm:cxn modelId="{AF630233-11FF-4EF8-92C6-89F3EF4836E1}" srcId="{ABDA33A2-01C3-4A48-8F14-C80E76499102}" destId="{7A471699-195A-4AC5-A435-8AF161732676}" srcOrd="1" destOrd="0" parTransId="{9372CB3E-934C-4C6B-8CC0-6029538529A9}" sibTransId="{DBBDE7D9-390E-4EF0-9370-83BB45852F15}"/>
    <dgm:cxn modelId="{4316D546-BAE0-4799-8C3C-887936437B18}" type="presOf" srcId="{ABDA33A2-01C3-4A48-8F14-C80E76499102}" destId="{A42DE844-0D48-4CF1-868A-563016D36B62}" srcOrd="0" destOrd="0" presId="urn:microsoft.com/office/officeart/2005/8/layout/default"/>
    <dgm:cxn modelId="{B398E34B-8988-4C43-AC2D-3B921456D6BE}" srcId="{ABDA33A2-01C3-4A48-8F14-C80E76499102}" destId="{980602AF-6F02-426E-809A-645EACFFA1BE}" srcOrd="3" destOrd="0" parTransId="{85CF5E6E-4242-4717-BDA9-A50C7EBE1618}" sibTransId="{D7608851-B024-4B4A-84F0-599E48577825}"/>
    <dgm:cxn modelId="{FE9828AA-9C17-4B8A-8518-9C78D6BCF06D}" srcId="{ABDA33A2-01C3-4A48-8F14-C80E76499102}" destId="{815BADE8-C6B8-4649-B885-14CF388D41BC}" srcOrd="0" destOrd="0" parTransId="{579E2FF5-4185-471F-B133-C8BE190D1632}" sibTransId="{A1FCB3B9-B98C-4FEE-B366-452586F15025}"/>
    <dgm:cxn modelId="{6EE13FD9-C2EE-4E62-8E73-9AB0E821789F}" type="presOf" srcId="{CDE887A5-DB01-460B-8B1F-1E8CF622F50B}" destId="{005F6797-88FC-40CE-B905-017CB4803482}" srcOrd="0" destOrd="0" presId="urn:microsoft.com/office/officeart/2005/8/layout/default"/>
    <dgm:cxn modelId="{3B7BB8DA-8872-44E7-9249-FD327EC432E9}" type="presOf" srcId="{815BADE8-C6B8-4649-B885-14CF388D41BC}" destId="{4C3F2691-CF4C-4C3B-8B0E-2CFF0B954244}" srcOrd="0" destOrd="0" presId="urn:microsoft.com/office/officeart/2005/8/layout/default"/>
    <dgm:cxn modelId="{A629D3F3-9C8B-4EFF-B822-F22DD308B4FB}" srcId="{ABDA33A2-01C3-4A48-8F14-C80E76499102}" destId="{CDE887A5-DB01-460B-8B1F-1E8CF622F50B}" srcOrd="2" destOrd="0" parTransId="{BEE51EB4-35BB-44BD-8532-0409EEF3B74C}" sibTransId="{0F49CBC3-3D0E-4D08-921D-2747A478D812}"/>
    <dgm:cxn modelId="{D655C1F5-6466-40FD-A9BE-1F2D51A52125}" srcId="{ABDA33A2-01C3-4A48-8F14-C80E76499102}" destId="{552E595A-1157-49DA-AC48-4AD348327C6E}" srcOrd="4" destOrd="0" parTransId="{05F7F541-DB13-40E4-AC74-4BC1DEFF3C83}" sibTransId="{7C9B3C20-3825-42D8-934D-F65BC963DB9F}"/>
    <dgm:cxn modelId="{27B9A80F-08A2-43AD-8ACB-D24123BB9DBA}" type="presParOf" srcId="{A42DE844-0D48-4CF1-868A-563016D36B62}" destId="{4C3F2691-CF4C-4C3B-8B0E-2CFF0B954244}" srcOrd="0" destOrd="0" presId="urn:microsoft.com/office/officeart/2005/8/layout/default"/>
    <dgm:cxn modelId="{46941469-1D60-4876-B929-B5ADC734A603}" type="presParOf" srcId="{A42DE844-0D48-4CF1-868A-563016D36B62}" destId="{E07E236B-9010-448C-99EE-3146C83D36EB}" srcOrd="1" destOrd="0" presId="urn:microsoft.com/office/officeart/2005/8/layout/default"/>
    <dgm:cxn modelId="{E939584F-6828-41BA-932C-C1B2CFDF1F7F}" type="presParOf" srcId="{A42DE844-0D48-4CF1-868A-563016D36B62}" destId="{6AE3AAC6-97CA-4A5C-8E4B-C91A0FCF26C5}" srcOrd="2" destOrd="0" presId="urn:microsoft.com/office/officeart/2005/8/layout/default"/>
    <dgm:cxn modelId="{96B7E918-2311-42D3-962B-9939DADB1007}" type="presParOf" srcId="{A42DE844-0D48-4CF1-868A-563016D36B62}" destId="{3289CC06-0399-4428-A775-CB38A21CC20A}" srcOrd="3" destOrd="0" presId="urn:microsoft.com/office/officeart/2005/8/layout/default"/>
    <dgm:cxn modelId="{BAB0A8CA-C5D0-4462-AA54-A0188924230E}" type="presParOf" srcId="{A42DE844-0D48-4CF1-868A-563016D36B62}" destId="{005F6797-88FC-40CE-B905-017CB4803482}" srcOrd="4" destOrd="0" presId="urn:microsoft.com/office/officeart/2005/8/layout/default"/>
    <dgm:cxn modelId="{E9469691-06B4-4DB5-BDCB-74D76975A542}" type="presParOf" srcId="{A42DE844-0D48-4CF1-868A-563016D36B62}" destId="{17401CB7-72E4-41D6-9789-9D7FCFF01BA0}" srcOrd="5" destOrd="0" presId="urn:microsoft.com/office/officeart/2005/8/layout/default"/>
    <dgm:cxn modelId="{01202EF0-1F21-4164-9BA1-CC2C3E98C879}" type="presParOf" srcId="{A42DE844-0D48-4CF1-868A-563016D36B62}" destId="{FF940FC6-1778-4DD7-A449-855492E18A61}" srcOrd="6" destOrd="0" presId="urn:microsoft.com/office/officeart/2005/8/layout/default"/>
    <dgm:cxn modelId="{32FD8F27-060D-45D4-B8F8-B9AE986CFEC5}" type="presParOf" srcId="{A42DE844-0D48-4CF1-868A-563016D36B62}" destId="{B87261B8-E410-40EA-A658-26AE33EE8C56}" srcOrd="7" destOrd="0" presId="urn:microsoft.com/office/officeart/2005/8/layout/default"/>
    <dgm:cxn modelId="{2E370ABD-EADC-4362-8FAB-0A50C6B18A0A}" type="presParOf" srcId="{A42DE844-0D48-4CF1-868A-563016D36B62}" destId="{4FBE3AD8-E1F0-427B-A8CF-AF714B4FAF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CCD75-C300-4575-8DCB-66C478EC4A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702C4-D49B-4C76-9869-92F611224AD3}">
      <dgm:prSet/>
      <dgm:spPr/>
      <dgm:t>
        <a:bodyPr/>
        <a:lstStyle/>
        <a:p>
          <a:r>
            <a:rPr lang="cs-CZ" dirty="0"/>
            <a:t>Sociální poradenství</a:t>
          </a:r>
          <a:endParaRPr lang="en-US" dirty="0"/>
        </a:p>
      </dgm:t>
    </dgm:pt>
    <dgm:pt modelId="{50BBFA23-D4E0-48A5-A94A-4719BD3B89B9}" type="parTrans" cxnId="{CE38B713-8524-4DDC-85DE-F591EF28D5DF}">
      <dgm:prSet/>
      <dgm:spPr/>
      <dgm:t>
        <a:bodyPr/>
        <a:lstStyle/>
        <a:p>
          <a:endParaRPr lang="en-US"/>
        </a:p>
      </dgm:t>
    </dgm:pt>
    <dgm:pt modelId="{7D6194A7-0D24-4438-957A-1BFE9186F806}" type="sibTrans" cxnId="{CE38B713-8524-4DDC-85DE-F591EF28D5DF}">
      <dgm:prSet/>
      <dgm:spPr/>
      <dgm:t>
        <a:bodyPr/>
        <a:lstStyle/>
        <a:p>
          <a:endParaRPr lang="en-US"/>
        </a:p>
      </dgm:t>
    </dgm:pt>
    <dgm:pt modelId="{A9AB4E90-8CF9-45F9-82E1-E83C3DF7F3AE}">
      <dgm:prSet/>
      <dgm:spPr/>
      <dgm:t>
        <a:bodyPr/>
        <a:lstStyle/>
        <a:p>
          <a:r>
            <a:rPr lang="cs-CZ" dirty="0"/>
            <a:t>Služby sociální prevence </a:t>
          </a:r>
          <a:endParaRPr lang="en-US" dirty="0"/>
        </a:p>
      </dgm:t>
    </dgm:pt>
    <dgm:pt modelId="{5B569434-75B8-47E8-93B5-9911F8358CAC}" type="parTrans" cxnId="{BDBC374A-9D13-4E07-98A0-9ADACC914707}">
      <dgm:prSet/>
      <dgm:spPr/>
      <dgm:t>
        <a:bodyPr/>
        <a:lstStyle/>
        <a:p>
          <a:endParaRPr lang="en-US"/>
        </a:p>
      </dgm:t>
    </dgm:pt>
    <dgm:pt modelId="{ECDA2390-193C-4F3A-BE17-892A325B9810}" type="sibTrans" cxnId="{BDBC374A-9D13-4E07-98A0-9ADACC914707}">
      <dgm:prSet/>
      <dgm:spPr/>
      <dgm:t>
        <a:bodyPr/>
        <a:lstStyle/>
        <a:p>
          <a:endParaRPr lang="en-US"/>
        </a:p>
      </dgm:t>
    </dgm:pt>
    <dgm:pt modelId="{6EAA64A7-6889-4947-9A0D-0220F3DAD275}">
      <dgm:prSet/>
      <dgm:spPr/>
      <dgm:t>
        <a:bodyPr/>
        <a:lstStyle/>
        <a:p>
          <a:r>
            <a:rPr lang="cs-CZ" dirty="0"/>
            <a:t>Služby sociální péče</a:t>
          </a:r>
          <a:endParaRPr lang="en-US" dirty="0"/>
        </a:p>
      </dgm:t>
    </dgm:pt>
    <dgm:pt modelId="{B0E46EFC-E711-4AD7-9967-79D403C6D733}" type="parTrans" cxnId="{BA399F3D-1B0E-4FE9-B37F-C37A1C5B3095}">
      <dgm:prSet/>
      <dgm:spPr/>
      <dgm:t>
        <a:bodyPr/>
        <a:lstStyle/>
        <a:p>
          <a:endParaRPr lang="en-US"/>
        </a:p>
      </dgm:t>
    </dgm:pt>
    <dgm:pt modelId="{B75945FD-3CFD-4EC7-92F4-9ED0ED7DAFAB}" type="sibTrans" cxnId="{BA399F3D-1B0E-4FE9-B37F-C37A1C5B3095}">
      <dgm:prSet/>
      <dgm:spPr/>
      <dgm:t>
        <a:bodyPr/>
        <a:lstStyle/>
        <a:p>
          <a:endParaRPr lang="en-US"/>
        </a:p>
      </dgm:t>
    </dgm:pt>
    <dgm:pt modelId="{EDCCC0DF-CC9F-4D74-8485-B41A8393A1AD}" type="pres">
      <dgm:prSet presAssocID="{D3ACCD75-C300-4575-8DCB-66C478EC4A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603F9D-D20B-48E2-817F-5F53964DE03D}" type="pres">
      <dgm:prSet presAssocID="{A31702C4-D49B-4C76-9869-92F611224AD3}" presName="hierRoot1" presStyleCnt="0"/>
      <dgm:spPr/>
    </dgm:pt>
    <dgm:pt modelId="{C510B3C7-8AE7-443B-A3B7-A778772B023C}" type="pres">
      <dgm:prSet presAssocID="{A31702C4-D49B-4C76-9869-92F611224AD3}" presName="composite" presStyleCnt="0"/>
      <dgm:spPr/>
    </dgm:pt>
    <dgm:pt modelId="{9EDB84BE-8695-4965-A1C9-963C9C9F35A0}" type="pres">
      <dgm:prSet presAssocID="{A31702C4-D49B-4C76-9869-92F611224AD3}" presName="background" presStyleLbl="node0" presStyleIdx="0" presStyleCnt="3"/>
      <dgm:spPr/>
    </dgm:pt>
    <dgm:pt modelId="{2D142F3A-2C12-44BE-9570-41DCEC0542EF}" type="pres">
      <dgm:prSet presAssocID="{A31702C4-D49B-4C76-9869-92F611224AD3}" presName="text" presStyleLbl="fgAcc0" presStyleIdx="0" presStyleCnt="3">
        <dgm:presLayoutVars>
          <dgm:chPref val="3"/>
        </dgm:presLayoutVars>
      </dgm:prSet>
      <dgm:spPr/>
    </dgm:pt>
    <dgm:pt modelId="{B5CFD8B4-1A20-498E-B6EE-63E4EF7EE3BD}" type="pres">
      <dgm:prSet presAssocID="{A31702C4-D49B-4C76-9869-92F611224AD3}" presName="hierChild2" presStyleCnt="0"/>
      <dgm:spPr/>
    </dgm:pt>
    <dgm:pt modelId="{103DCC88-1752-4505-B50A-DF51B8779497}" type="pres">
      <dgm:prSet presAssocID="{A9AB4E90-8CF9-45F9-82E1-E83C3DF7F3AE}" presName="hierRoot1" presStyleCnt="0"/>
      <dgm:spPr/>
    </dgm:pt>
    <dgm:pt modelId="{46A8360A-08CF-4D83-9DE7-E37692427768}" type="pres">
      <dgm:prSet presAssocID="{A9AB4E90-8CF9-45F9-82E1-E83C3DF7F3AE}" presName="composite" presStyleCnt="0"/>
      <dgm:spPr/>
    </dgm:pt>
    <dgm:pt modelId="{671F1EDE-FA72-4DD5-BAEA-007E72B7EB6F}" type="pres">
      <dgm:prSet presAssocID="{A9AB4E90-8CF9-45F9-82E1-E83C3DF7F3AE}" presName="background" presStyleLbl="node0" presStyleIdx="1" presStyleCnt="3"/>
      <dgm:spPr/>
    </dgm:pt>
    <dgm:pt modelId="{479016F3-A257-4BA8-BC61-C955B0642261}" type="pres">
      <dgm:prSet presAssocID="{A9AB4E90-8CF9-45F9-82E1-E83C3DF7F3AE}" presName="text" presStyleLbl="fgAcc0" presStyleIdx="1" presStyleCnt="3">
        <dgm:presLayoutVars>
          <dgm:chPref val="3"/>
        </dgm:presLayoutVars>
      </dgm:prSet>
      <dgm:spPr/>
    </dgm:pt>
    <dgm:pt modelId="{C11A70A6-2819-472A-A414-46CBBE78C1E6}" type="pres">
      <dgm:prSet presAssocID="{A9AB4E90-8CF9-45F9-82E1-E83C3DF7F3AE}" presName="hierChild2" presStyleCnt="0"/>
      <dgm:spPr/>
    </dgm:pt>
    <dgm:pt modelId="{FE139833-CBC6-4603-A58D-90BF9DE9C86F}" type="pres">
      <dgm:prSet presAssocID="{6EAA64A7-6889-4947-9A0D-0220F3DAD275}" presName="hierRoot1" presStyleCnt="0"/>
      <dgm:spPr/>
    </dgm:pt>
    <dgm:pt modelId="{65084C3E-3E0D-4657-AD70-1F8482A7D417}" type="pres">
      <dgm:prSet presAssocID="{6EAA64A7-6889-4947-9A0D-0220F3DAD275}" presName="composite" presStyleCnt="0"/>
      <dgm:spPr/>
    </dgm:pt>
    <dgm:pt modelId="{E750EBCE-BE99-4E32-BC68-CE61E7F0FE4F}" type="pres">
      <dgm:prSet presAssocID="{6EAA64A7-6889-4947-9A0D-0220F3DAD275}" presName="background" presStyleLbl="node0" presStyleIdx="2" presStyleCnt="3"/>
      <dgm:spPr/>
    </dgm:pt>
    <dgm:pt modelId="{E0B8551E-C548-4126-9A1D-62A361E3E2A3}" type="pres">
      <dgm:prSet presAssocID="{6EAA64A7-6889-4947-9A0D-0220F3DAD275}" presName="text" presStyleLbl="fgAcc0" presStyleIdx="2" presStyleCnt="3">
        <dgm:presLayoutVars>
          <dgm:chPref val="3"/>
        </dgm:presLayoutVars>
      </dgm:prSet>
      <dgm:spPr/>
    </dgm:pt>
    <dgm:pt modelId="{5CA920C9-70EF-4779-9930-CFF01AB7D11A}" type="pres">
      <dgm:prSet presAssocID="{6EAA64A7-6889-4947-9A0D-0220F3DAD275}" presName="hierChild2" presStyleCnt="0"/>
      <dgm:spPr/>
    </dgm:pt>
  </dgm:ptLst>
  <dgm:cxnLst>
    <dgm:cxn modelId="{F7D0520B-557C-4CD4-870C-F7A5E7296D38}" type="presOf" srcId="{A31702C4-D49B-4C76-9869-92F611224AD3}" destId="{2D142F3A-2C12-44BE-9570-41DCEC0542EF}" srcOrd="0" destOrd="0" presId="urn:microsoft.com/office/officeart/2005/8/layout/hierarchy1"/>
    <dgm:cxn modelId="{CE38B713-8524-4DDC-85DE-F591EF28D5DF}" srcId="{D3ACCD75-C300-4575-8DCB-66C478EC4A4E}" destId="{A31702C4-D49B-4C76-9869-92F611224AD3}" srcOrd="0" destOrd="0" parTransId="{50BBFA23-D4E0-48A5-A94A-4719BD3B89B9}" sibTransId="{7D6194A7-0D24-4438-957A-1BFE9186F806}"/>
    <dgm:cxn modelId="{9557A136-DE65-4CA8-ABF8-342D7A4A1B9F}" type="presOf" srcId="{A9AB4E90-8CF9-45F9-82E1-E83C3DF7F3AE}" destId="{479016F3-A257-4BA8-BC61-C955B0642261}" srcOrd="0" destOrd="0" presId="urn:microsoft.com/office/officeart/2005/8/layout/hierarchy1"/>
    <dgm:cxn modelId="{BA399F3D-1B0E-4FE9-B37F-C37A1C5B3095}" srcId="{D3ACCD75-C300-4575-8DCB-66C478EC4A4E}" destId="{6EAA64A7-6889-4947-9A0D-0220F3DAD275}" srcOrd="2" destOrd="0" parTransId="{B0E46EFC-E711-4AD7-9967-79D403C6D733}" sibTransId="{B75945FD-3CFD-4EC7-92F4-9ED0ED7DAFAB}"/>
    <dgm:cxn modelId="{BDBC374A-9D13-4E07-98A0-9ADACC914707}" srcId="{D3ACCD75-C300-4575-8DCB-66C478EC4A4E}" destId="{A9AB4E90-8CF9-45F9-82E1-E83C3DF7F3AE}" srcOrd="1" destOrd="0" parTransId="{5B569434-75B8-47E8-93B5-9911F8358CAC}" sibTransId="{ECDA2390-193C-4F3A-BE17-892A325B9810}"/>
    <dgm:cxn modelId="{D41C01AF-3A2E-48B3-B605-75598FB67D90}" type="presOf" srcId="{D3ACCD75-C300-4575-8DCB-66C478EC4A4E}" destId="{EDCCC0DF-CC9F-4D74-8485-B41A8393A1AD}" srcOrd="0" destOrd="0" presId="urn:microsoft.com/office/officeart/2005/8/layout/hierarchy1"/>
    <dgm:cxn modelId="{2D07A9F7-F643-4123-94EC-B4B711C80B1C}" type="presOf" srcId="{6EAA64A7-6889-4947-9A0D-0220F3DAD275}" destId="{E0B8551E-C548-4126-9A1D-62A361E3E2A3}" srcOrd="0" destOrd="0" presId="urn:microsoft.com/office/officeart/2005/8/layout/hierarchy1"/>
    <dgm:cxn modelId="{3F258F5D-D409-41C4-928E-F4466DA64380}" type="presParOf" srcId="{EDCCC0DF-CC9F-4D74-8485-B41A8393A1AD}" destId="{97603F9D-D20B-48E2-817F-5F53964DE03D}" srcOrd="0" destOrd="0" presId="urn:microsoft.com/office/officeart/2005/8/layout/hierarchy1"/>
    <dgm:cxn modelId="{FA508856-F050-487A-8C8F-8B72331687B3}" type="presParOf" srcId="{97603F9D-D20B-48E2-817F-5F53964DE03D}" destId="{C510B3C7-8AE7-443B-A3B7-A778772B023C}" srcOrd="0" destOrd="0" presId="urn:microsoft.com/office/officeart/2005/8/layout/hierarchy1"/>
    <dgm:cxn modelId="{94A6C85F-F509-4037-899F-E57359CA4AF9}" type="presParOf" srcId="{C510B3C7-8AE7-443B-A3B7-A778772B023C}" destId="{9EDB84BE-8695-4965-A1C9-963C9C9F35A0}" srcOrd="0" destOrd="0" presId="urn:microsoft.com/office/officeart/2005/8/layout/hierarchy1"/>
    <dgm:cxn modelId="{3128E643-1CA6-4D8E-9C7D-C93D2179A08E}" type="presParOf" srcId="{C510B3C7-8AE7-443B-A3B7-A778772B023C}" destId="{2D142F3A-2C12-44BE-9570-41DCEC0542EF}" srcOrd="1" destOrd="0" presId="urn:microsoft.com/office/officeart/2005/8/layout/hierarchy1"/>
    <dgm:cxn modelId="{5BB0E94F-878C-41F4-B2D7-EB57D339BBCD}" type="presParOf" srcId="{97603F9D-D20B-48E2-817F-5F53964DE03D}" destId="{B5CFD8B4-1A20-498E-B6EE-63E4EF7EE3BD}" srcOrd="1" destOrd="0" presId="urn:microsoft.com/office/officeart/2005/8/layout/hierarchy1"/>
    <dgm:cxn modelId="{6AC52E13-A7B7-47D8-8B79-5A2F6297FA38}" type="presParOf" srcId="{EDCCC0DF-CC9F-4D74-8485-B41A8393A1AD}" destId="{103DCC88-1752-4505-B50A-DF51B8779497}" srcOrd="1" destOrd="0" presId="urn:microsoft.com/office/officeart/2005/8/layout/hierarchy1"/>
    <dgm:cxn modelId="{C894F37C-A962-44EA-B48F-E6401DF66A65}" type="presParOf" srcId="{103DCC88-1752-4505-B50A-DF51B8779497}" destId="{46A8360A-08CF-4D83-9DE7-E37692427768}" srcOrd="0" destOrd="0" presId="urn:microsoft.com/office/officeart/2005/8/layout/hierarchy1"/>
    <dgm:cxn modelId="{54D30CBD-E507-4C79-8889-FA88AC5F3197}" type="presParOf" srcId="{46A8360A-08CF-4D83-9DE7-E37692427768}" destId="{671F1EDE-FA72-4DD5-BAEA-007E72B7EB6F}" srcOrd="0" destOrd="0" presId="urn:microsoft.com/office/officeart/2005/8/layout/hierarchy1"/>
    <dgm:cxn modelId="{FD8BC894-4C68-4323-9CE0-9D4DCB5AE00D}" type="presParOf" srcId="{46A8360A-08CF-4D83-9DE7-E37692427768}" destId="{479016F3-A257-4BA8-BC61-C955B0642261}" srcOrd="1" destOrd="0" presId="urn:microsoft.com/office/officeart/2005/8/layout/hierarchy1"/>
    <dgm:cxn modelId="{BAF5FFD9-7B2E-4693-A149-B1F3B85F5265}" type="presParOf" srcId="{103DCC88-1752-4505-B50A-DF51B8779497}" destId="{C11A70A6-2819-472A-A414-46CBBE78C1E6}" srcOrd="1" destOrd="0" presId="urn:microsoft.com/office/officeart/2005/8/layout/hierarchy1"/>
    <dgm:cxn modelId="{9508B70E-E36E-4B8C-AA05-F15F00CEA8C4}" type="presParOf" srcId="{EDCCC0DF-CC9F-4D74-8485-B41A8393A1AD}" destId="{FE139833-CBC6-4603-A58D-90BF9DE9C86F}" srcOrd="2" destOrd="0" presId="urn:microsoft.com/office/officeart/2005/8/layout/hierarchy1"/>
    <dgm:cxn modelId="{0522BA4C-8E9C-46B7-9AC8-19238916BE27}" type="presParOf" srcId="{FE139833-CBC6-4603-A58D-90BF9DE9C86F}" destId="{65084C3E-3E0D-4657-AD70-1F8482A7D417}" srcOrd="0" destOrd="0" presId="urn:microsoft.com/office/officeart/2005/8/layout/hierarchy1"/>
    <dgm:cxn modelId="{5445C582-89C0-4DED-9AD3-8AC326FCDF9B}" type="presParOf" srcId="{65084C3E-3E0D-4657-AD70-1F8482A7D417}" destId="{E750EBCE-BE99-4E32-BC68-CE61E7F0FE4F}" srcOrd="0" destOrd="0" presId="urn:microsoft.com/office/officeart/2005/8/layout/hierarchy1"/>
    <dgm:cxn modelId="{C0938E8C-4E05-435B-8A3D-0003F6583B16}" type="presParOf" srcId="{65084C3E-3E0D-4657-AD70-1F8482A7D417}" destId="{E0B8551E-C548-4126-9A1D-62A361E3E2A3}" srcOrd="1" destOrd="0" presId="urn:microsoft.com/office/officeart/2005/8/layout/hierarchy1"/>
    <dgm:cxn modelId="{E064C13B-C05F-461D-AF4F-6BE36E1BCA87}" type="presParOf" srcId="{FE139833-CBC6-4603-A58D-90BF9DE9C86F}" destId="{5CA920C9-70EF-4779-9930-CFF01AB7D1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9620BE4-6C56-44FD-9938-9500E73831B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A7FFF0D9-AC1E-435D-AE1D-62881AE51794}">
      <dgm:prSet phldrT="[Text]"/>
      <dgm:spPr/>
      <dgm:t>
        <a:bodyPr/>
        <a:lstStyle/>
        <a:p>
          <a:r>
            <a:rPr lang="cs-CZ" dirty="0"/>
            <a:t>ORGANIZACE MOHOU PROVOZOVAT VÍCE SLUŽEB.</a:t>
          </a:r>
        </a:p>
      </dgm:t>
    </dgm:pt>
    <dgm:pt modelId="{F0791181-31CD-411A-9ABE-696808AF6507}" type="parTrans" cxnId="{1CBB47D5-59C1-4666-B8C2-FF2330BFF8EC}">
      <dgm:prSet/>
      <dgm:spPr/>
      <dgm:t>
        <a:bodyPr/>
        <a:lstStyle/>
        <a:p>
          <a:endParaRPr lang="cs-CZ"/>
        </a:p>
      </dgm:t>
    </dgm:pt>
    <dgm:pt modelId="{762FECB9-C6F9-4757-9F26-C146946C0ED7}" type="sibTrans" cxnId="{1CBB47D5-59C1-4666-B8C2-FF2330BFF8EC}">
      <dgm:prSet/>
      <dgm:spPr/>
      <dgm:t>
        <a:bodyPr/>
        <a:lstStyle/>
        <a:p>
          <a:endParaRPr lang="cs-CZ"/>
        </a:p>
      </dgm:t>
    </dgm:pt>
    <dgm:pt modelId="{29C83975-C5D9-4032-9F8B-D17C0D6B6EE6}">
      <dgm:prSet phldrT="[Text]" custT="1"/>
      <dgm:spPr/>
      <dgm:t>
        <a:bodyPr/>
        <a:lstStyle/>
        <a:p>
          <a:pPr algn="ctr"/>
          <a:r>
            <a:rPr lang="cs-CZ" sz="2800" dirty="0"/>
            <a:t>KLIENTI MOHOU JEDNOTLIVÉ SLUŽBY KOMBINOVAT.</a:t>
          </a:r>
        </a:p>
      </dgm:t>
    </dgm:pt>
    <dgm:pt modelId="{7090E249-58A9-4A9B-999D-480DF381AC8A}" type="parTrans" cxnId="{E8399BD9-BE18-430E-A171-A0C4E26F7ED4}">
      <dgm:prSet/>
      <dgm:spPr/>
      <dgm:t>
        <a:bodyPr/>
        <a:lstStyle/>
        <a:p>
          <a:endParaRPr lang="cs-CZ"/>
        </a:p>
      </dgm:t>
    </dgm:pt>
    <dgm:pt modelId="{2FDC2B77-DEB4-41E0-B8A8-7D7922CD1EBE}" type="sibTrans" cxnId="{E8399BD9-BE18-430E-A171-A0C4E26F7ED4}">
      <dgm:prSet/>
      <dgm:spPr/>
      <dgm:t>
        <a:bodyPr/>
        <a:lstStyle/>
        <a:p>
          <a:endParaRPr lang="cs-CZ"/>
        </a:p>
      </dgm:t>
    </dgm:pt>
    <dgm:pt modelId="{68C1F678-614D-48F0-B00D-9D4423525493}">
      <dgm:prSet phldrT="[Text]"/>
      <dgm:spPr/>
      <dgm:t>
        <a:bodyPr/>
        <a:lstStyle/>
        <a:p>
          <a:r>
            <a:rPr lang="cs-CZ" dirty="0"/>
            <a:t>ORGANIZACE MOHOU NAJEDNOU POSKYTOVAT I SOCIÁLNÍ A ZDRAVOTNÍ SLUŽBY.</a:t>
          </a:r>
        </a:p>
      </dgm:t>
    </dgm:pt>
    <dgm:pt modelId="{40761ED7-0640-42A0-B4BD-E6272282E0F9}" type="parTrans" cxnId="{5AE5FCAD-8B31-484D-9850-D2E0567DBF8B}">
      <dgm:prSet/>
      <dgm:spPr/>
      <dgm:t>
        <a:bodyPr/>
        <a:lstStyle/>
        <a:p>
          <a:endParaRPr lang="cs-CZ"/>
        </a:p>
      </dgm:t>
    </dgm:pt>
    <dgm:pt modelId="{8C703581-C085-4077-A79B-138DA573821F}" type="sibTrans" cxnId="{5AE5FCAD-8B31-484D-9850-D2E0567DBF8B}">
      <dgm:prSet/>
      <dgm:spPr/>
      <dgm:t>
        <a:bodyPr/>
        <a:lstStyle/>
        <a:p>
          <a:endParaRPr lang="cs-CZ"/>
        </a:p>
      </dgm:t>
    </dgm:pt>
    <dgm:pt modelId="{3F299A62-094D-4A25-A359-BCE93A7BF617}" type="pres">
      <dgm:prSet presAssocID="{F9620BE4-6C56-44FD-9938-9500E73831B4}" presName="Name0" presStyleCnt="0">
        <dgm:presLayoutVars>
          <dgm:dir/>
          <dgm:resizeHandles val="exact"/>
        </dgm:presLayoutVars>
      </dgm:prSet>
      <dgm:spPr/>
    </dgm:pt>
    <dgm:pt modelId="{20B48538-A7BB-4E41-8EF3-254C9B04CB39}" type="pres">
      <dgm:prSet presAssocID="{A7FFF0D9-AC1E-435D-AE1D-62881AE51794}" presName="Name5" presStyleLbl="vennNode1" presStyleIdx="0" presStyleCnt="3">
        <dgm:presLayoutVars>
          <dgm:bulletEnabled val="1"/>
        </dgm:presLayoutVars>
      </dgm:prSet>
      <dgm:spPr/>
    </dgm:pt>
    <dgm:pt modelId="{27009C00-6F17-4DD5-8571-27A3DF551AB7}" type="pres">
      <dgm:prSet presAssocID="{762FECB9-C6F9-4757-9F26-C146946C0ED7}" presName="space" presStyleCnt="0"/>
      <dgm:spPr/>
    </dgm:pt>
    <dgm:pt modelId="{33FD718E-BE48-4A1A-9DB0-010486252800}" type="pres">
      <dgm:prSet presAssocID="{29C83975-C5D9-4032-9F8B-D17C0D6B6EE6}" presName="Name5" presStyleLbl="vennNode1" presStyleIdx="1" presStyleCnt="3">
        <dgm:presLayoutVars>
          <dgm:bulletEnabled val="1"/>
        </dgm:presLayoutVars>
      </dgm:prSet>
      <dgm:spPr/>
    </dgm:pt>
    <dgm:pt modelId="{2C376B6A-E8DF-4052-BB61-683A990A5E66}" type="pres">
      <dgm:prSet presAssocID="{2FDC2B77-DEB4-41E0-B8A8-7D7922CD1EBE}" presName="space" presStyleCnt="0"/>
      <dgm:spPr/>
    </dgm:pt>
    <dgm:pt modelId="{15A3FC01-E854-4904-8BCF-B85FAEBD2D09}" type="pres">
      <dgm:prSet presAssocID="{68C1F678-614D-48F0-B00D-9D4423525493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7B247C1D-8A6C-4D83-87B9-139E69C0A820}" type="presOf" srcId="{68C1F678-614D-48F0-B00D-9D4423525493}" destId="{15A3FC01-E854-4904-8BCF-B85FAEBD2D09}" srcOrd="0" destOrd="0" presId="urn:microsoft.com/office/officeart/2005/8/layout/venn3"/>
    <dgm:cxn modelId="{E64CEC8A-F753-47C8-8CAF-C1F992D2F209}" type="presOf" srcId="{A7FFF0D9-AC1E-435D-AE1D-62881AE51794}" destId="{20B48538-A7BB-4E41-8EF3-254C9B04CB39}" srcOrd="0" destOrd="0" presId="urn:microsoft.com/office/officeart/2005/8/layout/venn3"/>
    <dgm:cxn modelId="{E455129C-EFDF-48DE-8231-3E87C09C88EA}" type="presOf" srcId="{29C83975-C5D9-4032-9F8B-D17C0D6B6EE6}" destId="{33FD718E-BE48-4A1A-9DB0-010486252800}" srcOrd="0" destOrd="0" presId="urn:microsoft.com/office/officeart/2005/8/layout/venn3"/>
    <dgm:cxn modelId="{5AE5FCAD-8B31-484D-9850-D2E0567DBF8B}" srcId="{F9620BE4-6C56-44FD-9938-9500E73831B4}" destId="{68C1F678-614D-48F0-B00D-9D4423525493}" srcOrd="2" destOrd="0" parTransId="{40761ED7-0640-42A0-B4BD-E6272282E0F9}" sibTransId="{8C703581-C085-4077-A79B-138DA573821F}"/>
    <dgm:cxn modelId="{5251A4AF-D6D5-4D2C-AAC6-E656F9810DED}" type="presOf" srcId="{F9620BE4-6C56-44FD-9938-9500E73831B4}" destId="{3F299A62-094D-4A25-A359-BCE93A7BF617}" srcOrd="0" destOrd="0" presId="urn:microsoft.com/office/officeart/2005/8/layout/venn3"/>
    <dgm:cxn modelId="{1CBB47D5-59C1-4666-B8C2-FF2330BFF8EC}" srcId="{F9620BE4-6C56-44FD-9938-9500E73831B4}" destId="{A7FFF0D9-AC1E-435D-AE1D-62881AE51794}" srcOrd="0" destOrd="0" parTransId="{F0791181-31CD-411A-9ABE-696808AF6507}" sibTransId="{762FECB9-C6F9-4757-9F26-C146946C0ED7}"/>
    <dgm:cxn modelId="{E8399BD9-BE18-430E-A171-A0C4E26F7ED4}" srcId="{F9620BE4-6C56-44FD-9938-9500E73831B4}" destId="{29C83975-C5D9-4032-9F8B-D17C0D6B6EE6}" srcOrd="1" destOrd="0" parTransId="{7090E249-58A9-4A9B-999D-480DF381AC8A}" sibTransId="{2FDC2B77-DEB4-41E0-B8A8-7D7922CD1EBE}"/>
    <dgm:cxn modelId="{0BE648DE-2CCC-48DD-A11F-249080624759}" type="presParOf" srcId="{3F299A62-094D-4A25-A359-BCE93A7BF617}" destId="{20B48538-A7BB-4E41-8EF3-254C9B04CB39}" srcOrd="0" destOrd="0" presId="urn:microsoft.com/office/officeart/2005/8/layout/venn3"/>
    <dgm:cxn modelId="{00EBF478-CF89-4585-8D8B-3BC4A78EEC23}" type="presParOf" srcId="{3F299A62-094D-4A25-A359-BCE93A7BF617}" destId="{27009C00-6F17-4DD5-8571-27A3DF551AB7}" srcOrd="1" destOrd="0" presId="urn:microsoft.com/office/officeart/2005/8/layout/venn3"/>
    <dgm:cxn modelId="{47B81F67-8FB7-4430-8386-B054D89E30EA}" type="presParOf" srcId="{3F299A62-094D-4A25-A359-BCE93A7BF617}" destId="{33FD718E-BE48-4A1A-9DB0-010486252800}" srcOrd="2" destOrd="0" presId="urn:microsoft.com/office/officeart/2005/8/layout/venn3"/>
    <dgm:cxn modelId="{4C6B7D48-9BE9-454B-9B74-92E947A678D2}" type="presParOf" srcId="{3F299A62-094D-4A25-A359-BCE93A7BF617}" destId="{2C376B6A-E8DF-4052-BB61-683A990A5E66}" srcOrd="3" destOrd="0" presId="urn:microsoft.com/office/officeart/2005/8/layout/venn3"/>
    <dgm:cxn modelId="{7F1D8EA1-6F4C-456B-B1F2-5724522D2883}" type="presParOf" srcId="{3F299A62-094D-4A25-A359-BCE93A7BF617}" destId="{15A3FC01-E854-4904-8BCF-B85FAEBD2D0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788ACA8-92BB-4B09-A073-60E89B0EE9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9EBE00-04E4-48AE-A062-9426B478A656}">
      <dgm:prSet phldrT="[Text]"/>
      <dgm:spPr/>
      <dgm:t>
        <a:bodyPr/>
        <a:lstStyle/>
        <a:p>
          <a:r>
            <a:rPr lang="cs-CZ" dirty="0"/>
            <a:t>DOMOV PRO SENIORY</a:t>
          </a:r>
        </a:p>
      </dgm:t>
    </dgm:pt>
    <dgm:pt modelId="{1FCFB8A8-CCD8-4DCA-A4DC-13DD939BEB87}" type="parTrans" cxnId="{D63EB14D-03D6-4AB1-8964-66E8612E2FE8}">
      <dgm:prSet/>
      <dgm:spPr/>
      <dgm:t>
        <a:bodyPr/>
        <a:lstStyle/>
        <a:p>
          <a:endParaRPr lang="cs-CZ"/>
        </a:p>
      </dgm:t>
    </dgm:pt>
    <dgm:pt modelId="{AF7C3FAE-7EA7-4A8F-9AA6-899ABCF7162C}" type="sibTrans" cxnId="{D63EB14D-03D6-4AB1-8964-66E8612E2FE8}">
      <dgm:prSet/>
      <dgm:spPr/>
      <dgm:t>
        <a:bodyPr/>
        <a:lstStyle/>
        <a:p>
          <a:endParaRPr lang="cs-CZ"/>
        </a:p>
      </dgm:t>
    </dgm:pt>
    <dgm:pt modelId="{C1380EC8-1DB0-4102-BBBA-C536B4AB70D8}">
      <dgm:prSet phldrT="[Text]"/>
      <dgm:spPr/>
      <dgm:t>
        <a:bodyPr/>
        <a:lstStyle/>
        <a:p>
          <a:r>
            <a:rPr lang="cs-CZ" dirty="0"/>
            <a:t>DOMOV SE ZVLÁŠTNÍM REŽIMEM</a:t>
          </a:r>
        </a:p>
      </dgm:t>
    </dgm:pt>
    <dgm:pt modelId="{17CD1ECC-C0BB-489D-B90A-0280DA89EC90}" type="parTrans" cxnId="{B6A68134-4C46-41B6-BABE-BCFA6FF1199B}">
      <dgm:prSet/>
      <dgm:spPr/>
      <dgm:t>
        <a:bodyPr/>
        <a:lstStyle/>
        <a:p>
          <a:endParaRPr lang="cs-CZ"/>
        </a:p>
      </dgm:t>
    </dgm:pt>
    <dgm:pt modelId="{A0B3E6ED-9A70-4D44-9D16-B63A2ABF9495}" type="sibTrans" cxnId="{B6A68134-4C46-41B6-BABE-BCFA6FF1199B}">
      <dgm:prSet/>
      <dgm:spPr/>
      <dgm:t>
        <a:bodyPr/>
        <a:lstStyle/>
        <a:p>
          <a:endParaRPr lang="cs-CZ"/>
        </a:p>
      </dgm:t>
    </dgm:pt>
    <dgm:pt modelId="{4DBEF47B-E206-4912-A8E6-F54E00AE563F}">
      <dgm:prSet phldrT="[Text]"/>
      <dgm:spPr/>
      <dgm:t>
        <a:bodyPr/>
        <a:lstStyle/>
        <a:p>
          <a:r>
            <a:rPr lang="cs-CZ" dirty="0"/>
            <a:t>DOMÁCÍ HOSPIC</a:t>
          </a:r>
        </a:p>
      </dgm:t>
    </dgm:pt>
    <dgm:pt modelId="{2D8775BD-4EE8-4322-B339-3F0ACCF61C8A}" type="parTrans" cxnId="{A5769D17-42F8-403F-A7FC-34979DD9C020}">
      <dgm:prSet/>
      <dgm:spPr/>
      <dgm:t>
        <a:bodyPr/>
        <a:lstStyle/>
        <a:p>
          <a:endParaRPr lang="cs-CZ"/>
        </a:p>
      </dgm:t>
    </dgm:pt>
    <dgm:pt modelId="{28B50B19-D514-4B31-8BA5-AB1C2A4C31B3}" type="sibTrans" cxnId="{A5769D17-42F8-403F-A7FC-34979DD9C020}">
      <dgm:prSet/>
      <dgm:spPr/>
      <dgm:t>
        <a:bodyPr/>
        <a:lstStyle/>
        <a:p>
          <a:endParaRPr lang="cs-CZ"/>
        </a:p>
      </dgm:t>
    </dgm:pt>
    <dgm:pt modelId="{5BA2423C-1F0B-4009-A0FE-F915E9EAD512}">
      <dgm:prSet phldrT="[Text]"/>
      <dgm:spPr/>
      <dgm:t>
        <a:bodyPr/>
        <a:lstStyle/>
        <a:p>
          <a:r>
            <a:rPr lang="cs-CZ" dirty="0"/>
            <a:t>DŮM S PEČOVATELSKOU SLUŽBOU</a:t>
          </a:r>
        </a:p>
      </dgm:t>
    </dgm:pt>
    <dgm:pt modelId="{94AA21EA-93A0-41EB-A8F3-86259462B868}" type="parTrans" cxnId="{4C43C756-0FB7-434B-ABF3-A7D3EA5972B6}">
      <dgm:prSet/>
      <dgm:spPr/>
      <dgm:t>
        <a:bodyPr/>
        <a:lstStyle/>
        <a:p>
          <a:endParaRPr lang="cs-CZ"/>
        </a:p>
      </dgm:t>
    </dgm:pt>
    <dgm:pt modelId="{824D2117-9482-45B4-951B-2692ACE3182E}" type="sibTrans" cxnId="{4C43C756-0FB7-434B-ABF3-A7D3EA5972B6}">
      <dgm:prSet/>
      <dgm:spPr/>
      <dgm:t>
        <a:bodyPr/>
        <a:lstStyle/>
        <a:p>
          <a:endParaRPr lang="cs-CZ"/>
        </a:p>
      </dgm:t>
    </dgm:pt>
    <dgm:pt modelId="{589CE4D7-69F5-4256-BA6E-9B18211B1B8E}">
      <dgm:prSet phldrT="[Text]"/>
      <dgm:spPr/>
      <dgm:t>
        <a:bodyPr/>
        <a:lstStyle/>
        <a:p>
          <a:r>
            <a:rPr lang="cs-CZ" dirty="0"/>
            <a:t>ZDRAVOTNICKÉ ZAŘÍZENÍ</a:t>
          </a:r>
        </a:p>
      </dgm:t>
      <dgm:extLst>
        <a:ext uri="{E40237B7-FDA0-4F09-8148-C483321AD2D9}">
          <dgm14:cNvPr xmlns:dgm14="http://schemas.microsoft.com/office/drawing/2010/diagram" id="0" name="" descr="ODLEHČOVACÍ SLUŽBA NA PŘEKLENOVACÍ OBDOBÍ&#10;"/>
        </a:ext>
      </dgm:extLst>
    </dgm:pt>
    <dgm:pt modelId="{95FC4D6A-7F7E-4AC5-B109-63DCEA85288E}" type="parTrans" cxnId="{736ECC69-1538-43A3-938F-8FB64306A57E}">
      <dgm:prSet/>
      <dgm:spPr/>
      <dgm:t>
        <a:bodyPr/>
        <a:lstStyle/>
        <a:p>
          <a:endParaRPr lang="cs-CZ"/>
        </a:p>
      </dgm:t>
    </dgm:pt>
    <dgm:pt modelId="{B2B919B1-9187-43F4-B66D-A9A7AD9A3FB0}" type="sibTrans" cxnId="{736ECC69-1538-43A3-938F-8FB64306A57E}">
      <dgm:prSet/>
      <dgm:spPr/>
      <dgm:t>
        <a:bodyPr/>
        <a:lstStyle/>
        <a:p>
          <a:endParaRPr lang="cs-CZ"/>
        </a:p>
      </dgm:t>
    </dgm:pt>
    <dgm:pt modelId="{3600FDBD-C223-41BA-B4E6-406A34AF8878}">
      <dgm:prSet phldrT="[Text]"/>
      <dgm:spPr/>
      <dgm:t>
        <a:bodyPr/>
        <a:lstStyle/>
        <a:p>
          <a:r>
            <a:rPr lang="cs-CZ" dirty="0"/>
            <a:t>ODLEHČOVACÍ SLUŽBA NA PŘEKLENOVACÍ OBDOBÍ</a:t>
          </a:r>
        </a:p>
      </dgm:t>
      <dgm:extLst>
        <a:ext uri="{E40237B7-FDA0-4F09-8148-C483321AD2D9}">
          <dgm14:cNvPr xmlns:dgm14="http://schemas.microsoft.com/office/drawing/2010/diagram" id="0" name="" descr="ODLEHČOVACÍ SLUŽBA NA PŘEKLENOVACÍ OBDOBÍ&#10;"/>
        </a:ext>
      </dgm:extLst>
    </dgm:pt>
    <dgm:pt modelId="{1005B492-417C-40E9-9164-A66EE00C7A13}" type="parTrans" cxnId="{9D40AC27-8AAB-4B61-A54D-94385D36E7E8}">
      <dgm:prSet/>
      <dgm:spPr/>
      <dgm:t>
        <a:bodyPr/>
        <a:lstStyle/>
        <a:p>
          <a:endParaRPr lang="cs-CZ"/>
        </a:p>
      </dgm:t>
    </dgm:pt>
    <dgm:pt modelId="{0FA41E22-36DC-4EC2-B73D-02B532C2D84D}" type="sibTrans" cxnId="{9D40AC27-8AAB-4B61-A54D-94385D36E7E8}">
      <dgm:prSet/>
      <dgm:spPr/>
      <dgm:t>
        <a:bodyPr/>
        <a:lstStyle/>
        <a:p>
          <a:endParaRPr lang="cs-CZ"/>
        </a:p>
      </dgm:t>
    </dgm:pt>
    <dgm:pt modelId="{448BA8B7-91C7-4E60-8F57-07A621073A48}" type="pres">
      <dgm:prSet presAssocID="{C788ACA8-92BB-4B09-A073-60E89B0EE940}" presName="diagram" presStyleCnt="0">
        <dgm:presLayoutVars>
          <dgm:dir/>
          <dgm:resizeHandles val="exact"/>
        </dgm:presLayoutVars>
      </dgm:prSet>
      <dgm:spPr/>
    </dgm:pt>
    <dgm:pt modelId="{14B3A67A-E0C3-48B9-8A03-C8E8CB4733F7}" type="pres">
      <dgm:prSet presAssocID="{DC9EBE00-04E4-48AE-A062-9426B478A656}" presName="node" presStyleLbl="node1" presStyleIdx="0" presStyleCnt="6">
        <dgm:presLayoutVars>
          <dgm:bulletEnabled val="1"/>
        </dgm:presLayoutVars>
      </dgm:prSet>
      <dgm:spPr/>
    </dgm:pt>
    <dgm:pt modelId="{741FAD7E-41BF-4782-9140-46291F617C9B}" type="pres">
      <dgm:prSet presAssocID="{AF7C3FAE-7EA7-4A8F-9AA6-899ABCF7162C}" presName="sibTrans" presStyleCnt="0"/>
      <dgm:spPr/>
    </dgm:pt>
    <dgm:pt modelId="{AE7DFE6A-3F5C-45FE-99BF-BA24B326CCCE}" type="pres">
      <dgm:prSet presAssocID="{C1380EC8-1DB0-4102-BBBA-C536B4AB70D8}" presName="node" presStyleLbl="node1" presStyleIdx="1" presStyleCnt="6">
        <dgm:presLayoutVars>
          <dgm:bulletEnabled val="1"/>
        </dgm:presLayoutVars>
      </dgm:prSet>
      <dgm:spPr/>
    </dgm:pt>
    <dgm:pt modelId="{3C3C3C09-5023-43F5-AF9B-32DF604C92C8}" type="pres">
      <dgm:prSet presAssocID="{A0B3E6ED-9A70-4D44-9D16-B63A2ABF9495}" presName="sibTrans" presStyleCnt="0"/>
      <dgm:spPr/>
    </dgm:pt>
    <dgm:pt modelId="{ABECBD71-1CC4-4B09-BA9D-A24DC746D78E}" type="pres">
      <dgm:prSet presAssocID="{4DBEF47B-E206-4912-A8E6-F54E00AE563F}" presName="node" presStyleLbl="node1" presStyleIdx="2" presStyleCnt="6">
        <dgm:presLayoutVars>
          <dgm:bulletEnabled val="1"/>
        </dgm:presLayoutVars>
      </dgm:prSet>
      <dgm:spPr/>
    </dgm:pt>
    <dgm:pt modelId="{A5A7D88E-F5CF-4035-B6D4-FC532F6E97C9}" type="pres">
      <dgm:prSet presAssocID="{28B50B19-D514-4B31-8BA5-AB1C2A4C31B3}" presName="sibTrans" presStyleCnt="0"/>
      <dgm:spPr/>
    </dgm:pt>
    <dgm:pt modelId="{C7ACDD43-3767-49E6-802A-0F87D73DFE77}" type="pres">
      <dgm:prSet presAssocID="{5BA2423C-1F0B-4009-A0FE-F915E9EAD512}" presName="node" presStyleLbl="node1" presStyleIdx="3" presStyleCnt="6">
        <dgm:presLayoutVars>
          <dgm:bulletEnabled val="1"/>
        </dgm:presLayoutVars>
      </dgm:prSet>
      <dgm:spPr/>
    </dgm:pt>
    <dgm:pt modelId="{779BB005-C014-4357-864B-D3251F3B4E1E}" type="pres">
      <dgm:prSet presAssocID="{824D2117-9482-45B4-951B-2692ACE3182E}" presName="sibTrans" presStyleCnt="0"/>
      <dgm:spPr/>
    </dgm:pt>
    <dgm:pt modelId="{442BDE80-2047-438B-A65F-C45D8289247E}" type="pres">
      <dgm:prSet presAssocID="{589CE4D7-69F5-4256-BA6E-9B18211B1B8E}" presName="node" presStyleLbl="node1" presStyleIdx="4" presStyleCnt="6">
        <dgm:presLayoutVars>
          <dgm:bulletEnabled val="1"/>
        </dgm:presLayoutVars>
      </dgm:prSet>
      <dgm:spPr/>
    </dgm:pt>
    <dgm:pt modelId="{61BADF93-BECF-4192-A1DE-1F11E4389E36}" type="pres">
      <dgm:prSet presAssocID="{B2B919B1-9187-43F4-B66D-A9A7AD9A3FB0}" presName="sibTrans" presStyleCnt="0"/>
      <dgm:spPr/>
    </dgm:pt>
    <dgm:pt modelId="{3ADAEA6F-41C3-4141-8A58-2C00A797B6C7}" type="pres">
      <dgm:prSet presAssocID="{3600FDBD-C223-41BA-B4E6-406A34AF8878}" presName="node" presStyleLbl="node1" presStyleIdx="5" presStyleCnt="6">
        <dgm:presLayoutVars>
          <dgm:bulletEnabled val="1"/>
        </dgm:presLayoutVars>
      </dgm:prSet>
      <dgm:spPr/>
    </dgm:pt>
  </dgm:ptLst>
  <dgm:cxnLst>
    <dgm:cxn modelId="{A5769D17-42F8-403F-A7FC-34979DD9C020}" srcId="{C788ACA8-92BB-4B09-A073-60E89B0EE940}" destId="{4DBEF47B-E206-4912-A8E6-F54E00AE563F}" srcOrd="2" destOrd="0" parTransId="{2D8775BD-4EE8-4322-B339-3F0ACCF61C8A}" sibTransId="{28B50B19-D514-4B31-8BA5-AB1C2A4C31B3}"/>
    <dgm:cxn modelId="{9D40AC27-8AAB-4B61-A54D-94385D36E7E8}" srcId="{C788ACA8-92BB-4B09-A073-60E89B0EE940}" destId="{3600FDBD-C223-41BA-B4E6-406A34AF8878}" srcOrd="5" destOrd="0" parTransId="{1005B492-417C-40E9-9164-A66EE00C7A13}" sibTransId="{0FA41E22-36DC-4EC2-B73D-02B532C2D84D}"/>
    <dgm:cxn modelId="{DE8B2B2C-4555-4156-ADB4-51FBF6F0B801}" type="presOf" srcId="{5BA2423C-1F0B-4009-A0FE-F915E9EAD512}" destId="{C7ACDD43-3767-49E6-802A-0F87D73DFE77}" srcOrd="0" destOrd="0" presId="urn:microsoft.com/office/officeart/2005/8/layout/default"/>
    <dgm:cxn modelId="{94FEBD32-235D-4461-B8EC-51CD9E312AE3}" type="presOf" srcId="{C1380EC8-1DB0-4102-BBBA-C536B4AB70D8}" destId="{AE7DFE6A-3F5C-45FE-99BF-BA24B326CCCE}" srcOrd="0" destOrd="0" presId="urn:microsoft.com/office/officeart/2005/8/layout/default"/>
    <dgm:cxn modelId="{B6A68134-4C46-41B6-BABE-BCFA6FF1199B}" srcId="{C788ACA8-92BB-4B09-A073-60E89B0EE940}" destId="{C1380EC8-1DB0-4102-BBBA-C536B4AB70D8}" srcOrd="1" destOrd="0" parTransId="{17CD1ECC-C0BB-489D-B90A-0280DA89EC90}" sibTransId="{A0B3E6ED-9A70-4D44-9D16-B63A2ABF9495}"/>
    <dgm:cxn modelId="{736ECC69-1538-43A3-938F-8FB64306A57E}" srcId="{C788ACA8-92BB-4B09-A073-60E89B0EE940}" destId="{589CE4D7-69F5-4256-BA6E-9B18211B1B8E}" srcOrd="4" destOrd="0" parTransId="{95FC4D6A-7F7E-4AC5-B109-63DCEA85288E}" sibTransId="{B2B919B1-9187-43F4-B66D-A9A7AD9A3FB0}"/>
    <dgm:cxn modelId="{D63EB14D-03D6-4AB1-8964-66E8612E2FE8}" srcId="{C788ACA8-92BB-4B09-A073-60E89B0EE940}" destId="{DC9EBE00-04E4-48AE-A062-9426B478A656}" srcOrd="0" destOrd="0" parTransId="{1FCFB8A8-CCD8-4DCA-A4DC-13DD939BEB87}" sibTransId="{AF7C3FAE-7EA7-4A8F-9AA6-899ABCF7162C}"/>
    <dgm:cxn modelId="{A47FC16F-7599-4A53-B73E-2DAF1224654D}" type="presOf" srcId="{4DBEF47B-E206-4912-A8E6-F54E00AE563F}" destId="{ABECBD71-1CC4-4B09-BA9D-A24DC746D78E}" srcOrd="0" destOrd="0" presId="urn:microsoft.com/office/officeart/2005/8/layout/default"/>
    <dgm:cxn modelId="{4C43C756-0FB7-434B-ABF3-A7D3EA5972B6}" srcId="{C788ACA8-92BB-4B09-A073-60E89B0EE940}" destId="{5BA2423C-1F0B-4009-A0FE-F915E9EAD512}" srcOrd="3" destOrd="0" parTransId="{94AA21EA-93A0-41EB-A8F3-86259462B868}" sibTransId="{824D2117-9482-45B4-951B-2692ACE3182E}"/>
    <dgm:cxn modelId="{46702C78-1BF7-42E3-9487-5B42C06662DC}" type="presOf" srcId="{DC9EBE00-04E4-48AE-A062-9426B478A656}" destId="{14B3A67A-E0C3-48B9-8A03-C8E8CB4733F7}" srcOrd="0" destOrd="0" presId="urn:microsoft.com/office/officeart/2005/8/layout/default"/>
    <dgm:cxn modelId="{22F92588-348A-4F0F-ABFF-C989ADC17BE3}" type="presOf" srcId="{C788ACA8-92BB-4B09-A073-60E89B0EE940}" destId="{448BA8B7-91C7-4E60-8F57-07A621073A48}" srcOrd="0" destOrd="0" presId="urn:microsoft.com/office/officeart/2005/8/layout/default"/>
    <dgm:cxn modelId="{851A8ECD-0295-40B3-82D8-7D814D49269E}" type="presOf" srcId="{589CE4D7-69F5-4256-BA6E-9B18211B1B8E}" destId="{442BDE80-2047-438B-A65F-C45D8289247E}" srcOrd="0" destOrd="0" presId="urn:microsoft.com/office/officeart/2005/8/layout/default"/>
    <dgm:cxn modelId="{13DC8FD8-A593-4FF6-B3EF-2902D0820F04}" type="presOf" srcId="{3600FDBD-C223-41BA-B4E6-406A34AF8878}" destId="{3ADAEA6F-41C3-4141-8A58-2C00A797B6C7}" srcOrd="0" destOrd="0" presId="urn:microsoft.com/office/officeart/2005/8/layout/default"/>
    <dgm:cxn modelId="{BD4D50F9-0E3B-42DE-8D08-F1561EC97CEF}" type="presParOf" srcId="{448BA8B7-91C7-4E60-8F57-07A621073A48}" destId="{14B3A67A-E0C3-48B9-8A03-C8E8CB4733F7}" srcOrd="0" destOrd="0" presId="urn:microsoft.com/office/officeart/2005/8/layout/default"/>
    <dgm:cxn modelId="{85A9C91E-0ADF-4504-A1BB-5E4AFA1E8C3D}" type="presParOf" srcId="{448BA8B7-91C7-4E60-8F57-07A621073A48}" destId="{741FAD7E-41BF-4782-9140-46291F617C9B}" srcOrd="1" destOrd="0" presId="urn:microsoft.com/office/officeart/2005/8/layout/default"/>
    <dgm:cxn modelId="{FD180FE4-037E-4CFC-A0A8-C3D0BF997F64}" type="presParOf" srcId="{448BA8B7-91C7-4E60-8F57-07A621073A48}" destId="{AE7DFE6A-3F5C-45FE-99BF-BA24B326CCCE}" srcOrd="2" destOrd="0" presId="urn:microsoft.com/office/officeart/2005/8/layout/default"/>
    <dgm:cxn modelId="{3BB2ADE6-DE5C-48E3-B8C0-362E64A16AF0}" type="presParOf" srcId="{448BA8B7-91C7-4E60-8F57-07A621073A48}" destId="{3C3C3C09-5023-43F5-AF9B-32DF604C92C8}" srcOrd="3" destOrd="0" presId="urn:microsoft.com/office/officeart/2005/8/layout/default"/>
    <dgm:cxn modelId="{310E15D1-0620-4D4B-87EE-C892217DA70A}" type="presParOf" srcId="{448BA8B7-91C7-4E60-8F57-07A621073A48}" destId="{ABECBD71-1CC4-4B09-BA9D-A24DC746D78E}" srcOrd="4" destOrd="0" presId="urn:microsoft.com/office/officeart/2005/8/layout/default"/>
    <dgm:cxn modelId="{270BB8E2-3411-49B6-90F9-E359B88F3613}" type="presParOf" srcId="{448BA8B7-91C7-4E60-8F57-07A621073A48}" destId="{A5A7D88E-F5CF-4035-B6D4-FC532F6E97C9}" srcOrd="5" destOrd="0" presId="urn:microsoft.com/office/officeart/2005/8/layout/default"/>
    <dgm:cxn modelId="{DB8E32FB-143D-4675-8205-27BAF20534C9}" type="presParOf" srcId="{448BA8B7-91C7-4E60-8F57-07A621073A48}" destId="{C7ACDD43-3767-49E6-802A-0F87D73DFE77}" srcOrd="6" destOrd="0" presId="urn:microsoft.com/office/officeart/2005/8/layout/default"/>
    <dgm:cxn modelId="{92CDEBFE-84C6-4AEC-8E5F-BC3F5DE24247}" type="presParOf" srcId="{448BA8B7-91C7-4E60-8F57-07A621073A48}" destId="{779BB005-C014-4357-864B-D3251F3B4E1E}" srcOrd="7" destOrd="0" presId="urn:microsoft.com/office/officeart/2005/8/layout/default"/>
    <dgm:cxn modelId="{57F56AA6-75EE-4977-B446-F791F7F66CDF}" type="presParOf" srcId="{448BA8B7-91C7-4E60-8F57-07A621073A48}" destId="{442BDE80-2047-438B-A65F-C45D8289247E}" srcOrd="8" destOrd="0" presId="urn:microsoft.com/office/officeart/2005/8/layout/default"/>
    <dgm:cxn modelId="{9366DB44-905F-4B53-9A2F-FFDF249E1983}" type="presParOf" srcId="{448BA8B7-91C7-4E60-8F57-07A621073A48}" destId="{61BADF93-BECF-4192-A1DE-1F11E4389E36}" srcOrd="9" destOrd="0" presId="urn:microsoft.com/office/officeart/2005/8/layout/default"/>
    <dgm:cxn modelId="{5225D492-4620-4AB5-85ED-C62D82FCAACA}" type="presParOf" srcId="{448BA8B7-91C7-4E60-8F57-07A621073A48}" destId="{3ADAEA6F-41C3-4141-8A58-2C00A797B6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89E6797-906E-4129-8767-282618BD154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D57B2B-014F-4F2C-9556-597B97583A14}">
      <dgm:prSet/>
      <dgm:spPr/>
      <dgm:t>
        <a:bodyPr/>
        <a:lstStyle/>
        <a:p>
          <a:r>
            <a:rPr lang="cs-CZ"/>
            <a:t>KRIZOVÉ LINKY</a:t>
          </a:r>
          <a:endParaRPr lang="en-US"/>
        </a:p>
      </dgm:t>
    </dgm:pt>
    <dgm:pt modelId="{8E46025E-A780-45E3-92CC-11DDDE262936}" type="parTrans" cxnId="{76AD23CB-6807-4449-BC7B-377DB507A4F6}">
      <dgm:prSet/>
      <dgm:spPr/>
      <dgm:t>
        <a:bodyPr/>
        <a:lstStyle/>
        <a:p>
          <a:endParaRPr lang="en-US"/>
        </a:p>
      </dgm:t>
    </dgm:pt>
    <dgm:pt modelId="{94D9F55A-9018-4F2B-88AE-18DC5DAAEAE5}" type="sibTrans" cxnId="{76AD23CB-6807-4449-BC7B-377DB507A4F6}">
      <dgm:prSet/>
      <dgm:spPr/>
      <dgm:t>
        <a:bodyPr/>
        <a:lstStyle/>
        <a:p>
          <a:endParaRPr lang="en-US"/>
        </a:p>
      </dgm:t>
    </dgm:pt>
    <dgm:pt modelId="{7F0649D7-C9FC-4F7C-92EE-0FE3A81C9C54}">
      <dgm:prSet/>
      <dgm:spPr/>
      <dgm:t>
        <a:bodyPr/>
        <a:lstStyle/>
        <a:p>
          <a:r>
            <a:rPr lang="cs-CZ"/>
            <a:t>OBČANSKÉ PORADNY</a:t>
          </a:r>
          <a:endParaRPr lang="en-US"/>
        </a:p>
      </dgm:t>
    </dgm:pt>
    <dgm:pt modelId="{DCB455CB-ED06-450A-80B5-23E291820989}" type="parTrans" cxnId="{28FF5703-A9C5-4B18-B4F8-F36CDFCFE694}">
      <dgm:prSet/>
      <dgm:spPr/>
      <dgm:t>
        <a:bodyPr/>
        <a:lstStyle/>
        <a:p>
          <a:endParaRPr lang="en-US"/>
        </a:p>
      </dgm:t>
    </dgm:pt>
    <dgm:pt modelId="{06F0692A-7169-4F6F-90BD-CE23A95DD047}" type="sibTrans" cxnId="{28FF5703-A9C5-4B18-B4F8-F36CDFCFE694}">
      <dgm:prSet/>
      <dgm:spPr/>
      <dgm:t>
        <a:bodyPr/>
        <a:lstStyle/>
        <a:p>
          <a:endParaRPr lang="en-US"/>
        </a:p>
      </dgm:t>
    </dgm:pt>
    <dgm:pt modelId="{986E1E9E-D719-46E0-8F02-8C5A1E328FD0}">
      <dgm:prSet/>
      <dgm:spPr/>
      <dgm:t>
        <a:bodyPr/>
        <a:lstStyle/>
        <a:p>
          <a:r>
            <a:rPr lang="cs-CZ"/>
            <a:t>PORADNY PRO PEČUJÍCÍ</a:t>
          </a:r>
          <a:endParaRPr lang="en-US"/>
        </a:p>
      </dgm:t>
    </dgm:pt>
    <dgm:pt modelId="{A3268165-B40B-4DBC-8F04-C106B35BFC89}" type="parTrans" cxnId="{7ECBF952-330E-4201-A4B6-5352B96BDD80}">
      <dgm:prSet/>
      <dgm:spPr/>
      <dgm:t>
        <a:bodyPr/>
        <a:lstStyle/>
        <a:p>
          <a:endParaRPr lang="en-US"/>
        </a:p>
      </dgm:t>
    </dgm:pt>
    <dgm:pt modelId="{8B5DB1BF-32A1-4F11-AFEE-477B2DEAFDCB}" type="sibTrans" cxnId="{7ECBF952-330E-4201-A4B6-5352B96BDD80}">
      <dgm:prSet/>
      <dgm:spPr/>
      <dgm:t>
        <a:bodyPr/>
        <a:lstStyle/>
        <a:p>
          <a:endParaRPr lang="en-US"/>
        </a:p>
      </dgm:t>
    </dgm:pt>
    <dgm:pt modelId="{8AC51806-B543-4511-9C63-2302A4CE300E}">
      <dgm:prSet/>
      <dgm:spPr/>
      <dgm:t>
        <a:bodyPr/>
        <a:lstStyle/>
        <a:p>
          <a:r>
            <a:rPr lang="cs-CZ"/>
            <a:t>NADACE, FONDY</a:t>
          </a:r>
          <a:endParaRPr lang="en-US"/>
        </a:p>
      </dgm:t>
    </dgm:pt>
    <dgm:pt modelId="{84FE5BF4-A2BD-4B99-B757-D62C8D5ED785}" type="parTrans" cxnId="{DFC7E13B-B317-4972-B3BA-222A99E8AA89}">
      <dgm:prSet/>
      <dgm:spPr/>
      <dgm:t>
        <a:bodyPr/>
        <a:lstStyle/>
        <a:p>
          <a:endParaRPr lang="en-US"/>
        </a:p>
      </dgm:t>
    </dgm:pt>
    <dgm:pt modelId="{1687E644-386F-4690-BDC5-43B55843360E}" type="sibTrans" cxnId="{DFC7E13B-B317-4972-B3BA-222A99E8AA89}">
      <dgm:prSet/>
      <dgm:spPr/>
      <dgm:t>
        <a:bodyPr/>
        <a:lstStyle/>
        <a:p>
          <a:endParaRPr lang="en-US"/>
        </a:p>
      </dgm:t>
    </dgm:pt>
    <dgm:pt modelId="{CA651FDD-6EB8-4D2A-8301-29121D467380}" type="pres">
      <dgm:prSet presAssocID="{089E6797-906E-4129-8767-282618BD154C}" presName="linear" presStyleCnt="0">
        <dgm:presLayoutVars>
          <dgm:animLvl val="lvl"/>
          <dgm:resizeHandles val="exact"/>
        </dgm:presLayoutVars>
      </dgm:prSet>
      <dgm:spPr/>
    </dgm:pt>
    <dgm:pt modelId="{70E0CDB7-D6A1-4AFB-BE45-1FBBEFF5DE44}" type="pres">
      <dgm:prSet presAssocID="{11D57B2B-014F-4F2C-9556-597B97583A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41C9993-9FB6-4B7F-AA74-8E489B475C2C}" type="pres">
      <dgm:prSet presAssocID="{94D9F55A-9018-4F2B-88AE-18DC5DAAEAE5}" presName="spacer" presStyleCnt="0"/>
      <dgm:spPr/>
    </dgm:pt>
    <dgm:pt modelId="{1D0FDC98-F56F-4ADF-9A04-F4D821568FE4}" type="pres">
      <dgm:prSet presAssocID="{7F0649D7-C9FC-4F7C-92EE-0FE3A81C9C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9318CE6-CFE9-463F-85D7-CDFF7BBEF15A}" type="pres">
      <dgm:prSet presAssocID="{06F0692A-7169-4F6F-90BD-CE23A95DD047}" presName="spacer" presStyleCnt="0"/>
      <dgm:spPr/>
    </dgm:pt>
    <dgm:pt modelId="{48569993-F6EE-48FD-ADCB-16EC72A42A9F}" type="pres">
      <dgm:prSet presAssocID="{986E1E9E-D719-46E0-8F02-8C5A1E328F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281C4E-CF3A-4DEE-ADED-E6D0DDDB5CEC}" type="pres">
      <dgm:prSet presAssocID="{8B5DB1BF-32A1-4F11-AFEE-477B2DEAFDCB}" presName="spacer" presStyleCnt="0"/>
      <dgm:spPr/>
    </dgm:pt>
    <dgm:pt modelId="{9BF01B30-C966-451C-A354-6D41DBD61E93}" type="pres">
      <dgm:prSet presAssocID="{8AC51806-B543-4511-9C63-2302A4CE30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FF5703-A9C5-4B18-B4F8-F36CDFCFE694}" srcId="{089E6797-906E-4129-8767-282618BD154C}" destId="{7F0649D7-C9FC-4F7C-92EE-0FE3A81C9C54}" srcOrd="1" destOrd="0" parTransId="{DCB455CB-ED06-450A-80B5-23E291820989}" sibTransId="{06F0692A-7169-4F6F-90BD-CE23A95DD047}"/>
    <dgm:cxn modelId="{D767C92C-CC52-4188-96F1-9E90F1F43753}" type="presOf" srcId="{8AC51806-B543-4511-9C63-2302A4CE300E}" destId="{9BF01B30-C966-451C-A354-6D41DBD61E93}" srcOrd="0" destOrd="0" presId="urn:microsoft.com/office/officeart/2005/8/layout/vList2"/>
    <dgm:cxn modelId="{F0ED1634-CD18-4A63-9944-2DFA7B7D7972}" type="presOf" srcId="{11D57B2B-014F-4F2C-9556-597B97583A14}" destId="{70E0CDB7-D6A1-4AFB-BE45-1FBBEFF5DE44}" srcOrd="0" destOrd="0" presId="urn:microsoft.com/office/officeart/2005/8/layout/vList2"/>
    <dgm:cxn modelId="{DFC7E13B-B317-4972-B3BA-222A99E8AA89}" srcId="{089E6797-906E-4129-8767-282618BD154C}" destId="{8AC51806-B543-4511-9C63-2302A4CE300E}" srcOrd="3" destOrd="0" parTransId="{84FE5BF4-A2BD-4B99-B757-D62C8D5ED785}" sibTransId="{1687E644-386F-4690-BDC5-43B55843360E}"/>
    <dgm:cxn modelId="{7ECBF952-330E-4201-A4B6-5352B96BDD80}" srcId="{089E6797-906E-4129-8767-282618BD154C}" destId="{986E1E9E-D719-46E0-8F02-8C5A1E328FD0}" srcOrd="2" destOrd="0" parTransId="{A3268165-B40B-4DBC-8F04-C106B35BFC89}" sibTransId="{8B5DB1BF-32A1-4F11-AFEE-477B2DEAFDCB}"/>
    <dgm:cxn modelId="{76AD23CB-6807-4449-BC7B-377DB507A4F6}" srcId="{089E6797-906E-4129-8767-282618BD154C}" destId="{11D57B2B-014F-4F2C-9556-597B97583A14}" srcOrd="0" destOrd="0" parTransId="{8E46025E-A780-45E3-92CC-11DDDE262936}" sibTransId="{94D9F55A-9018-4F2B-88AE-18DC5DAAEAE5}"/>
    <dgm:cxn modelId="{470427CD-7C2F-468C-B80D-72672AAB441A}" type="presOf" srcId="{986E1E9E-D719-46E0-8F02-8C5A1E328FD0}" destId="{48569993-F6EE-48FD-ADCB-16EC72A42A9F}" srcOrd="0" destOrd="0" presId="urn:microsoft.com/office/officeart/2005/8/layout/vList2"/>
    <dgm:cxn modelId="{0EB1C9D0-2A68-4751-BCCA-40B316EEAD69}" type="presOf" srcId="{089E6797-906E-4129-8767-282618BD154C}" destId="{CA651FDD-6EB8-4D2A-8301-29121D467380}" srcOrd="0" destOrd="0" presId="urn:microsoft.com/office/officeart/2005/8/layout/vList2"/>
    <dgm:cxn modelId="{451864EE-695E-4605-AB19-3864135B8C2B}" type="presOf" srcId="{7F0649D7-C9FC-4F7C-92EE-0FE3A81C9C54}" destId="{1D0FDC98-F56F-4ADF-9A04-F4D821568FE4}" srcOrd="0" destOrd="0" presId="urn:microsoft.com/office/officeart/2005/8/layout/vList2"/>
    <dgm:cxn modelId="{98DC5328-F588-4D4B-AF16-3C516FCA2580}" type="presParOf" srcId="{CA651FDD-6EB8-4D2A-8301-29121D467380}" destId="{70E0CDB7-D6A1-4AFB-BE45-1FBBEFF5DE44}" srcOrd="0" destOrd="0" presId="urn:microsoft.com/office/officeart/2005/8/layout/vList2"/>
    <dgm:cxn modelId="{FBCD5F10-B124-4C66-90C5-FD86083D119E}" type="presParOf" srcId="{CA651FDD-6EB8-4D2A-8301-29121D467380}" destId="{B41C9993-9FB6-4B7F-AA74-8E489B475C2C}" srcOrd="1" destOrd="0" presId="urn:microsoft.com/office/officeart/2005/8/layout/vList2"/>
    <dgm:cxn modelId="{E962C081-0A34-4D0C-9D1B-A37D9E349AB5}" type="presParOf" srcId="{CA651FDD-6EB8-4D2A-8301-29121D467380}" destId="{1D0FDC98-F56F-4ADF-9A04-F4D821568FE4}" srcOrd="2" destOrd="0" presId="urn:microsoft.com/office/officeart/2005/8/layout/vList2"/>
    <dgm:cxn modelId="{7DD79B70-A8C8-4BA0-B85F-1C766B8EAC46}" type="presParOf" srcId="{CA651FDD-6EB8-4D2A-8301-29121D467380}" destId="{A9318CE6-CFE9-463F-85D7-CDFF7BBEF15A}" srcOrd="3" destOrd="0" presId="urn:microsoft.com/office/officeart/2005/8/layout/vList2"/>
    <dgm:cxn modelId="{5871F69E-D681-4448-BF0A-0ECB138D84F1}" type="presParOf" srcId="{CA651FDD-6EB8-4D2A-8301-29121D467380}" destId="{48569993-F6EE-48FD-ADCB-16EC72A42A9F}" srcOrd="4" destOrd="0" presId="urn:microsoft.com/office/officeart/2005/8/layout/vList2"/>
    <dgm:cxn modelId="{83181123-5E86-46EC-AD15-E4E462D8D0D4}" type="presParOf" srcId="{CA651FDD-6EB8-4D2A-8301-29121D467380}" destId="{EC281C4E-CF3A-4DEE-ADED-E6D0DDDB5CEC}" srcOrd="5" destOrd="0" presId="urn:microsoft.com/office/officeart/2005/8/layout/vList2"/>
    <dgm:cxn modelId="{0DA19943-06E4-45D7-AC9C-B417BC8BEB14}" type="presParOf" srcId="{CA651FDD-6EB8-4D2A-8301-29121D467380}" destId="{9BF01B30-C966-451C-A354-6D41DBD61E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9C4F0D2-19B0-4DD0-B757-287A1C8A0DB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5C4C5D-1A62-4484-A959-BEAC4EF7A210}">
      <dgm:prSet/>
      <dgm:spPr/>
      <dgm:t>
        <a:bodyPr/>
        <a:lstStyle/>
        <a:p>
          <a:r>
            <a:rPr lang="cs-CZ"/>
            <a:t>PŘÍSPĚVEK NA PÉČI, PŘÍSPĚVEK NA MOBILITU, ZTP PRŮKAZ</a:t>
          </a:r>
          <a:endParaRPr lang="en-US"/>
        </a:p>
      </dgm:t>
    </dgm:pt>
    <dgm:pt modelId="{F0C3C532-0A47-4CDB-A75D-EF30C5825E77}" type="parTrans" cxnId="{6BE24F73-E280-48D0-B45C-56B44BDC96A5}">
      <dgm:prSet/>
      <dgm:spPr/>
      <dgm:t>
        <a:bodyPr/>
        <a:lstStyle/>
        <a:p>
          <a:endParaRPr lang="en-US"/>
        </a:p>
      </dgm:t>
    </dgm:pt>
    <dgm:pt modelId="{962461F5-7CE2-45EC-B97B-54A42E5750EF}" type="sibTrans" cxnId="{6BE24F73-E280-48D0-B45C-56B44BDC96A5}">
      <dgm:prSet/>
      <dgm:spPr/>
      <dgm:t>
        <a:bodyPr/>
        <a:lstStyle/>
        <a:p>
          <a:endParaRPr lang="en-US"/>
        </a:p>
      </dgm:t>
    </dgm:pt>
    <dgm:pt modelId="{4F7036FD-2B71-4B8D-B747-5E5D5CFF044A}">
      <dgm:prSet/>
      <dgm:spPr/>
      <dgm:t>
        <a:bodyPr/>
        <a:lstStyle/>
        <a:p>
          <a:r>
            <a:rPr lang="cs-CZ"/>
            <a:t>DRUHY KOMPENZAČNÍCH POMŮCEK</a:t>
          </a:r>
          <a:endParaRPr lang="en-US"/>
        </a:p>
      </dgm:t>
    </dgm:pt>
    <dgm:pt modelId="{10D93A84-6A4E-494C-8C84-7F3448395983}" type="parTrans" cxnId="{6B8A4F82-8E92-481D-8529-07B0D370B104}">
      <dgm:prSet/>
      <dgm:spPr/>
      <dgm:t>
        <a:bodyPr/>
        <a:lstStyle/>
        <a:p>
          <a:endParaRPr lang="en-US"/>
        </a:p>
      </dgm:t>
    </dgm:pt>
    <dgm:pt modelId="{AE7C1660-9688-47CB-BC59-F1BE8BBBB159}" type="sibTrans" cxnId="{6B8A4F82-8E92-481D-8529-07B0D370B104}">
      <dgm:prSet/>
      <dgm:spPr/>
      <dgm:t>
        <a:bodyPr/>
        <a:lstStyle/>
        <a:p>
          <a:endParaRPr lang="en-US"/>
        </a:p>
      </dgm:t>
    </dgm:pt>
    <dgm:pt modelId="{41F68BCC-69B9-4363-A3F3-A488B1B1C319}">
      <dgm:prSet/>
      <dgm:spPr/>
      <dgm:t>
        <a:bodyPr/>
        <a:lstStyle/>
        <a:p>
          <a:r>
            <a:rPr lang="cs-CZ"/>
            <a:t>JAK UDĚLAT SVOU DOMÁCNOST VÍCE BEZPEČNOU (PREVENCE PÁDŮ)</a:t>
          </a:r>
          <a:endParaRPr lang="en-US"/>
        </a:p>
      </dgm:t>
    </dgm:pt>
    <dgm:pt modelId="{D35B0EB5-01AD-4695-ABE5-BDC5F682DC05}" type="parTrans" cxnId="{C36F7372-24C3-4F64-83A7-8EB6FCE327C5}">
      <dgm:prSet/>
      <dgm:spPr/>
      <dgm:t>
        <a:bodyPr/>
        <a:lstStyle/>
        <a:p>
          <a:endParaRPr lang="en-US"/>
        </a:p>
      </dgm:t>
    </dgm:pt>
    <dgm:pt modelId="{849A54EB-7A7D-4B12-A6D3-971DF8EC2FB6}" type="sibTrans" cxnId="{C36F7372-24C3-4F64-83A7-8EB6FCE327C5}">
      <dgm:prSet/>
      <dgm:spPr/>
      <dgm:t>
        <a:bodyPr/>
        <a:lstStyle/>
        <a:p>
          <a:endParaRPr lang="en-US"/>
        </a:p>
      </dgm:t>
    </dgm:pt>
    <dgm:pt modelId="{8FC079A5-76DA-4806-8AEA-FD5BEF1A7C86}">
      <dgm:prSet/>
      <dgm:spPr/>
      <dgm:t>
        <a:bodyPr/>
        <a:lstStyle/>
        <a:p>
          <a:r>
            <a:rPr lang="cs-CZ"/>
            <a:t>JAK VYBRAT DOMOV PRO SENIORY</a:t>
          </a:r>
          <a:endParaRPr lang="en-US"/>
        </a:p>
      </dgm:t>
    </dgm:pt>
    <dgm:pt modelId="{F8023A2C-2476-4753-9004-04D3356FA5F4}" type="parTrans" cxnId="{F923636B-4EC5-485D-8D6E-08947A584249}">
      <dgm:prSet/>
      <dgm:spPr/>
      <dgm:t>
        <a:bodyPr/>
        <a:lstStyle/>
        <a:p>
          <a:endParaRPr lang="en-US"/>
        </a:p>
      </dgm:t>
    </dgm:pt>
    <dgm:pt modelId="{B2F1DA4C-86C0-4C7F-960E-C5376EE64722}" type="sibTrans" cxnId="{F923636B-4EC5-485D-8D6E-08947A584249}">
      <dgm:prSet/>
      <dgm:spPr/>
      <dgm:t>
        <a:bodyPr/>
        <a:lstStyle/>
        <a:p>
          <a:endParaRPr lang="en-US"/>
        </a:p>
      </dgm:t>
    </dgm:pt>
    <dgm:pt modelId="{E79650D2-23AE-4DC4-9DC1-D3383B7C9872}">
      <dgm:prSet/>
      <dgm:spPr/>
      <dgm:t>
        <a:bodyPr/>
        <a:lstStyle/>
        <a:p>
          <a:r>
            <a:rPr lang="cs-CZ"/>
            <a:t>TÉMATIKA PEČUJÍCÍCH</a:t>
          </a:r>
          <a:endParaRPr lang="en-US"/>
        </a:p>
      </dgm:t>
    </dgm:pt>
    <dgm:pt modelId="{15B45F2E-4E30-4C74-8E0B-B3DF7D26426F}" type="parTrans" cxnId="{B6FE08E1-6B36-42DC-94CA-E42BE7C1E8D4}">
      <dgm:prSet/>
      <dgm:spPr/>
      <dgm:t>
        <a:bodyPr/>
        <a:lstStyle/>
        <a:p>
          <a:endParaRPr lang="en-US"/>
        </a:p>
      </dgm:t>
    </dgm:pt>
    <dgm:pt modelId="{5F7BB14F-F062-4834-A0B9-AFCDD3584055}" type="sibTrans" cxnId="{B6FE08E1-6B36-42DC-94CA-E42BE7C1E8D4}">
      <dgm:prSet/>
      <dgm:spPr/>
      <dgm:t>
        <a:bodyPr/>
        <a:lstStyle/>
        <a:p>
          <a:endParaRPr lang="en-US"/>
        </a:p>
      </dgm:t>
    </dgm:pt>
    <dgm:pt modelId="{8CB2E16A-A1F9-442D-8350-1BBF2ACBADC4}">
      <dgm:prSet/>
      <dgm:spPr/>
      <dgm:t>
        <a:bodyPr/>
        <a:lstStyle/>
        <a:p>
          <a:r>
            <a:rPr lang="cs-CZ"/>
            <a:t>CO DĚLAT, KDYŽ SE ČLOVĚK OCITNE V NEMOCNICI</a:t>
          </a:r>
          <a:endParaRPr lang="en-US"/>
        </a:p>
      </dgm:t>
    </dgm:pt>
    <dgm:pt modelId="{09D3EFF0-3F47-4A61-9042-83721F49B48C}" type="parTrans" cxnId="{AA2C03D8-4147-432F-B55C-34294EF6CAEC}">
      <dgm:prSet/>
      <dgm:spPr/>
      <dgm:t>
        <a:bodyPr/>
        <a:lstStyle/>
        <a:p>
          <a:endParaRPr lang="en-US"/>
        </a:p>
      </dgm:t>
    </dgm:pt>
    <dgm:pt modelId="{EF228820-7A7B-47E4-99BB-457D53C691DB}" type="sibTrans" cxnId="{AA2C03D8-4147-432F-B55C-34294EF6CAEC}">
      <dgm:prSet/>
      <dgm:spPr/>
      <dgm:t>
        <a:bodyPr/>
        <a:lstStyle/>
        <a:p>
          <a:endParaRPr lang="en-US"/>
        </a:p>
      </dgm:t>
    </dgm:pt>
    <dgm:pt modelId="{C332CC30-A8B1-4B49-B91A-0AACA4D7D855}">
      <dgm:prSet/>
      <dgm:spPr/>
      <dgm:t>
        <a:bodyPr/>
        <a:lstStyle/>
        <a:p>
          <a:r>
            <a:rPr lang="cs-CZ"/>
            <a:t>DOMÁCÍ NÁSILÍ</a:t>
          </a:r>
          <a:endParaRPr lang="en-US"/>
        </a:p>
      </dgm:t>
    </dgm:pt>
    <dgm:pt modelId="{253B6D20-E124-4D39-967E-907D7D6E6E89}" type="parTrans" cxnId="{2EAE9034-A245-4C6E-AEF0-69AA05382D7F}">
      <dgm:prSet/>
      <dgm:spPr/>
      <dgm:t>
        <a:bodyPr/>
        <a:lstStyle/>
        <a:p>
          <a:endParaRPr lang="en-US"/>
        </a:p>
      </dgm:t>
    </dgm:pt>
    <dgm:pt modelId="{4498AB39-7999-452D-9999-70429819D8CE}" type="sibTrans" cxnId="{2EAE9034-A245-4C6E-AEF0-69AA05382D7F}">
      <dgm:prSet/>
      <dgm:spPr/>
      <dgm:t>
        <a:bodyPr/>
        <a:lstStyle/>
        <a:p>
          <a:endParaRPr lang="en-US"/>
        </a:p>
      </dgm:t>
    </dgm:pt>
    <dgm:pt modelId="{B56EBA39-86CD-4B7F-AC30-89B0495D6D10}">
      <dgm:prSet/>
      <dgm:spPr/>
      <dgm:t>
        <a:bodyPr/>
        <a:lstStyle/>
        <a:p>
          <a:r>
            <a:rPr lang="cs-CZ"/>
            <a:t>SYNDROM DEMENCE</a:t>
          </a:r>
          <a:endParaRPr lang="en-US"/>
        </a:p>
      </dgm:t>
    </dgm:pt>
    <dgm:pt modelId="{4CF31C22-B5D2-4836-9902-3B35E1C13C5B}" type="parTrans" cxnId="{09C4A006-C11A-4B51-B861-6895C64C6B14}">
      <dgm:prSet/>
      <dgm:spPr/>
      <dgm:t>
        <a:bodyPr/>
        <a:lstStyle/>
        <a:p>
          <a:endParaRPr lang="en-US"/>
        </a:p>
      </dgm:t>
    </dgm:pt>
    <dgm:pt modelId="{584C3224-0BAD-44B4-A31F-73E2FC40E03B}" type="sibTrans" cxnId="{09C4A006-C11A-4B51-B861-6895C64C6B14}">
      <dgm:prSet/>
      <dgm:spPr/>
      <dgm:t>
        <a:bodyPr/>
        <a:lstStyle/>
        <a:p>
          <a:endParaRPr lang="en-US"/>
        </a:p>
      </dgm:t>
    </dgm:pt>
    <dgm:pt modelId="{EF8BDD38-7287-4D56-B703-D4B60D4B749F}">
      <dgm:prSet/>
      <dgm:spPr/>
      <dgm:t>
        <a:bodyPr/>
        <a:lstStyle/>
        <a:p>
          <a:r>
            <a:rPr lang="cs-CZ" dirty="0"/>
            <a:t>PALIATIVNÍ PÉČE</a:t>
          </a:r>
        </a:p>
      </dgm:t>
    </dgm:pt>
    <dgm:pt modelId="{454645E7-9433-4A94-8F2D-46B02B74448D}" type="parTrans" cxnId="{F622F91F-A7F5-48C4-AED0-E6B3D9915075}">
      <dgm:prSet/>
      <dgm:spPr/>
      <dgm:t>
        <a:bodyPr/>
        <a:lstStyle/>
        <a:p>
          <a:endParaRPr lang="en-US"/>
        </a:p>
      </dgm:t>
    </dgm:pt>
    <dgm:pt modelId="{C81E4DDA-CA80-47DF-A460-BCEE86F78529}" type="sibTrans" cxnId="{F622F91F-A7F5-48C4-AED0-E6B3D9915075}">
      <dgm:prSet/>
      <dgm:spPr/>
      <dgm:t>
        <a:bodyPr/>
        <a:lstStyle/>
        <a:p>
          <a:endParaRPr lang="en-US"/>
        </a:p>
      </dgm:t>
    </dgm:pt>
    <dgm:pt modelId="{7AB8680F-7CA0-49DC-AD98-ECA05131844F}">
      <dgm:prSet/>
      <dgm:spPr/>
      <dgm:t>
        <a:bodyPr/>
        <a:lstStyle/>
        <a:p>
          <a:r>
            <a:rPr lang="cs-CZ" dirty="0"/>
            <a:t>TÉMA „ŠMEJDI“</a:t>
          </a:r>
        </a:p>
      </dgm:t>
    </dgm:pt>
    <dgm:pt modelId="{DC6600C9-4177-45EF-AE95-B0EA444AAF60}" type="parTrans" cxnId="{EAAFF25F-0DD7-41F9-96A8-77E7D309089D}">
      <dgm:prSet/>
      <dgm:spPr/>
      <dgm:t>
        <a:bodyPr/>
        <a:lstStyle/>
        <a:p>
          <a:endParaRPr lang="cs-CZ"/>
        </a:p>
      </dgm:t>
    </dgm:pt>
    <dgm:pt modelId="{B0518EC5-6B76-4254-B713-4516570F8542}" type="sibTrans" cxnId="{EAAFF25F-0DD7-41F9-96A8-77E7D309089D}">
      <dgm:prSet/>
      <dgm:spPr/>
      <dgm:t>
        <a:bodyPr/>
        <a:lstStyle/>
        <a:p>
          <a:endParaRPr lang="cs-CZ"/>
        </a:p>
      </dgm:t>
    </dgm:pt>
    <dgm:pt modelId="{BF09B570-5A93-4524-AD54-C15336FF2CF8}">
      <dgm:prSet/>
      <dgm:spPr/>
      <dgm:t>
        <a:bodyPr/>
        <a:lstStyle/>
        <a:p>
          <a:r>
            <a:rPr lang="cs-CZ" dirty="0"/>
            <a:t>JINÉ…</a:t>
          </a:r>
        </a:p>
      </dgm:t>
    </dgm:pt>
    <dgm:pt modelId="{E5478265-B9F4-4904-BDD7-D7CAF79F2A83}" type="parTrans" cxnId="{8EF33CA2-D830-4F28-B97B-EA35D09D72F9}">
      <dgm:prSet/>
      <dgm:spPr/>
      <dgm:t>
        <a:bodyPr/>
        <a:lstStyle/>
        <a:p>
          <a:endParaRPr lang="cs-CZ"/>
        </a:p>
      </dgm:t>
    </dgm:pt>
    <dgm:pt modelId="{80984A5B-A353-47F8-9E42-94766E185C17}" type="sibTrans" cxnId="{8EF33CA2-D830-4F28-B97B-EA35D09D72F9}">
      <dgm:prSet/>
      <dgm:spPr/>
      <dgm:t>
        <a:bodyPr/>
        <a:lstStyle/>
        <a:p>
          <a:endParaRPr lang="cs-CZ"/>
        </a:p>
      </dgm:t>
    </dgm:pt>
    <dgm:pt modelId="{0F48857D-F67F-48D3-B1FF-F081B5AC0288}" type="pres">
      <dgm:prSet presAssocID="{79C4F0D2-19B0-4DD0-B757-287A1C8A0DBC}" presName="diagram" presStyleCnt="0">
        <dgm:presLayoutVars>
          <dgm:dir/>
          <dgm:resizeHandles val="exact"/>
        </dgm:presLayoutVars>
      </dgm:prSet>
      <dgm:spPr/>
    </dgm:pt>
    <dgm:pt modelId="{B5C05564-7B20-4C72-A2C0-C9266224BC53}" type="pres">
      <dgm:prSet presAssocID="{DA5C4C5D-1A62-4484-A959-BEAC4EF7A210}" presName="node" presStyleLbl="node1" presStyleIdx="0" presStyleCnt="11">
        <dgm:presLayoutVars>
          <dgm:bulletEnabled val="1"/>
        </dgm:presLayoutVars>
      </dgm:prSet>
      <dgm:spPr/>
    </dgm:pt>
    <dgm:pt modelId="{F9EC7210-0AD7-4065-963F-76E41F39496C}" type="pres">
      <dgm:prSet presAssocID="{962461F5-7CE2-45EC-B97B-54A42E5750EF}" presName="sibTrans" presStyleCnt="0"/>
      <dgm:spPr/>
    </dgm:pt>
    <dgm:pt modelId="{974A17C5-0039-4986-BD94-DAA783F8C4D3}" type="pres">
      <dgm:prSet presAssocID="{4F7036FD-2B71-4B8D-B747-5E5D5CFF044A}" presName="node" presStyleLbl="node1" presStyleIdx="1" presStyleCnt="11">
        <dgm:presLayoutVars>
          <dgm:bulletEnabled val="1"/>
        </dgm:presLayoutVars>
      </dgm:prSet>
      <dgm:spPr/>
    </dgm:pt>
    <dgm:pt modelId="{38B83C19-88F8-4C52-9BFA-CECAD818D795}" type="pres">
      <dgm:prSet presAssocID="{AE7C1660-9688-47CB-BC59-F1BE8BBBB159}" presName="sibTrans" presStyleCnt="0"/>
      <dgm:spPr/>
    </dgm:pt>
    <dgm:pt modelId="{7EB23D65-9CE8-4104-8D0A-CDC07089C99F}" type="pres">
      <dgm:prSet presAssocID="{41F68BCC-69B9-4363-A3F3-A488B1B1C319}" presName="node" presStyleLbl="node1" presStyleIdx="2" presStyleCnt="11">
        <dgm:presLayoutVars>
          <dgm:bulletEnabled val="1"/>
        </dgm:presLayoutVars>
      </dgm:prSet>
      <dgm:spPr/>
    </dgm:pt>
    <dgm:pt modelId="{EF4AA9DE-8660-4C29-AED2-A41803902885}" type="pres">
      <dgm:prSet presAssocID="{849A54EB-7A7D-4B12-A6D3-971DF8EC2FB6}" presName="sibTrans" presStyleCnt="0"/>
      <dgm:spPr/>
    </dgm:pt>
    <dgm:pt modelId="{B530600B-CCFB-44DC-869C-84C4E28DC992}" type="pres">
      <dgm:prSet presAssocID="{8FC079A5-76DA-4806-8AEA-FD5BEF1A7C86}" presName="node" presStyleLbl="node1" presStyleIdx="3" presStyleCnt="11">
        <dgm:presLayoutVars>
          <dgm:bulletEnabled val="1"/>
        </dgm:presLayoutVars>
      </dgm:prSet>
      <dgm:spPr/>
    </dgm:pt>
    <dgm:pt modelId="{DE75095E-D244-4899-A4FB-F5052C7A0100}" type="pres">
      <dgm:prSet presAssocID="{B2F1DA4C-86C0-4C7F-960E-C5376EE64722}" presName="sibTrans" presStyleCnt="0"/>
      <dgm:spPr/>
    </dgm:pt>
    <dgm:pt modelId="{CBB92907-662D-456D-8EAB-7A00EAB3F0AC}" type="pres">
      <dgm:prSet presAssocID="{E79650D2-23AE-4DC4-9DC1-D3383B7C9872}" presName="node" presStyleLbl="node1" presStyleIdx="4" presStyleCnt="11">
        <dgm:presLayoutVars>
          <dgm:bulletEnabled val="1"/>
        </dgm:presLayoutVars>
      </dgm:prSet>
      <dgm:spPr/>
    </dgm:pt>
    <dgm:pt modelId="{F48E857F-FC89-44F2-B9C0-08893062990B}" type="pres">
      <dgm:prSet presAssocID="{5F7BB14F-F062-4834-A0B9-AFCDD3584055}" presName="sibTrans" presStyleCnt="0"/>
      <dgm:spPr/>
    </dgm:pt>
    <dgm:pt modelId="{1F87070A-5DF9-4240-8281-CCAE7850A5AF}" type="pres">
      <dgm:prSet presAssocID="{8CB2E16A-A1F9-442D-8350-1BBF2ACBADC4}" presName="node" presStyleLbl="node1" presStyleIdx="5" presStyleCnt="11">
        <dgm:presLayoutVars>
          <dgm:bulletEnabled val="1"/>
        </dgm:presLayoutVars>
      </dgm:prSet>
      <dgm:spPr/>
    </dgm:pt>
    <dgm:pt modelId="{A37E2B4F-56DF-415E-AF96-52BE0C845597}" type="pres">
      <dgm:prSet presAssocID="{EF228820-7A7B-47E4-99BB-457D53C691DB}" presName="sibTrans" presStyleCnt="0"/>
      <dgm:spPr/>
    </dgm:pt>
    <dgm:pt modelId="{9BDF9CAD-848A-4FD6-AE2D-43207E286A7E}" type="pres">
      <dgm:prSet presAssocID="{C332CC30-A8B1-4B49-B91A-0AACA4D7D855}" presName="node" presStyleLbl="node1" presStyleIdx="6" presStyleCnt="11">
        <dgm:presLayoutVars>
          <dgm:bulletEnabled val="1"/>
        </dgm:presLayoutVars>
      </dgm:prSet>
      <dgm:spPr/>
    </dgm:pt>
    <dgm:pt modelId="{5908086C-05A5-46F4-962D-395B69485F41}" type="pres">
      <dgm:prSet presAssocID="{4498AB39-7999-452D-9999-70429819D8CE}" presName="sibTrans" presStyleCnt="0"/>
      <dgm:spPr/>
    </dgm:pt>
    <dgm:pt modelId="{DEE2A57B-BFA5-4A06-88CA-68741FF41114}" type="pres">
      <dgm:prSet presAssocID="{B56EBA39-86CD-4B7F-AC30-89B0495D6D10}" presName="node" presStyleLbl="node1" presStyleIdx="7" presStyleCnt="11">
        <dgm:presLayoutVars>
          <dgm:bulletEnabled val="1"/>
        </dgm:presLayoutVars>
      </dgm:prSet>
      <dgm:spPr/>
    </dgm:pt>
    <dgm:pt modelId="{40B9D2E9-9484-473C-803E-5712028A5E36}" type="pres">
      <dgm:prSet presAssocID="{584C3224-0BAD-44B4-A31F-73E2FC40E03B}" presName="sibTrans" presStyleCnt="0"/>
      <dgm:spPr/>
    </dgm:pt>
    <dgm:pt modelId="{90EE1418-EA80-476B-BE50-71E7284987AB}" type="pres">
      <dgm:prSet presAssocID="{EF8BDD38-7287-4D56-B703-D4B60D4B749F}" presName="node" presStyleLbl="node1" presStyleIdx="8" presStyleCnt="11">
        <dgm:presLayoutVars>
          <dgm:bulletEnabled val="1"/>
        </dgm:presLayoutVars>
      </dgm:prSet>
      <dgm:spPr/>
    </dgm:pt>
    <dgm:pt modelId="{875DAD99-D59C-4B68-B3CD-3BBA254308F8}" type="pres">
      <dgm:prSet presAssocID="{C81E4DDA-CA80-47DF-A460-BCEE86F78529}" presName="sibTrans" presStyleCnt="0"/>
      <dgm:spPr/>
    </dgm:pt>
    <dgm:pt modelId="{5921B4D0-4DE4-40E3-B3BD-FEC677009487}" type="pres">
      <dgm:prSet presAssocID="{7AB8680F-7CA0-49DC-AD98-ECA05131844F}" presName="node" presStyleLbl="node1" presStyleIdx="9" presStyleCnt="11">
        <dgm:presLayoutVars>
          <dgm:bulletEnabled val="1"/>
        </dgm:presLayoutVars>
      </dgm:prSet>
      <dgm:spPr/>
    </dgm:pt>
    <dgm:pt modelId="{43FE549B-A798-430E-840E-1B3853909E27}" type="pres">
      <dgm:prSet presAssocID="{B0518EC5-6B76-4254-B713-4516570F8542}" presName="sibTrans" presStyleCnt="0"/>
      <dgm:spPr/>
    </dgm:pt>
    <dgm:pt modelId="{CEBAC356-B856-43D5-A747-D94091EBFDB9}" type="pres">
      <dgm:prSet presAssocID="{BF09B570-5A93-4524-AD54-C15336FF2CF8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8B69204-3BF8-4C5F-BEFD-C3AD979D9671}" type="presOf" srcId="{E79650D2-23AE-4DC4-9DC1-D3383B7C9872}" destId="{CBB92907-662D-456D-8EAB-7A00EAB3F0AC}" srcOrd="0" destOrd="0" presId="urn:microsoft.com/office/officeart/2005/8/layout/default"/>
    <dgm:cxn modelId="{09C4A006-C11A-4B51-B861-6895C64C6B14}" srcId="{79C4F0D2-19B0-4DD0-B757-287A1C8A0DBC}" destId="{B56EBA39-86CD-4B7F-AC30-89B0495D6D10}" srcOrd="7" destOrd="0" parTransId="{4CF31C22-B5D2-4836-9902-3B35E1C13C5B}" sibTransId="{584C3224-0BAD-44B4-A31F-73E2FC40E03B}"/>
    <dgm:cxn modelId="{F622F91F-A7F5-48C4-AED0-E6B3D9915075}" srcId="{79C4F0D2-19B0-4DD0-B757-287A1C8A0DBC}" destId="{EF8BDD38-7287-4D56-B703-D4B60D4B749F}" srcOrd="8" destOrd="0" parTransId="{454645E7-9433-4A94-8F2D-46B02B74448D}" sibTransId="{C81E4DDA-CA80-47DF-A460-BCEE86F78529}"/>
    <dgm:cxn modelId="{FD32ED33-8B57-4E8F-BFE0-C61122814F13}" type="presOf" srcId="{8FC079A5-76DA-4806-8AEA-FD5BEF1A7C86}" destId="{B530600B-CCFB-44DC-869C-84C4E28DC992}" srcOrd="0" destOrd="0" presId="urn:microsoft.com/office/officeart/2005/8/layout/default"/>
    <dgm:cxn modelId="{2EAE9034-A245-4C6E-AEF0-69AA05382D7F}" srcId="{79C4F0D2-19B0-4DD0-B757-287A1C8A0DBC}" destId="{C332CC30-A8B1-4B49-B91A-0AACA4D7D855}" srcOrd="6" destOrd="0" parTransId="{253B6D20-E124-4D39-967E-907D7D6E6E89}" sibTransId="{4498AB39-7999-452D-9999-70429819D8CE}"/>
    <dgm:cxn modelId="{24495F39-4B38-4C72-8831-29C2825A2719}" type="presOf" srcId="{B56EBA39-86CD-4B7F-AC30-89B0495D6D10}" destId="{DEE2A57B-BFA5-4A06-88CA-68741FF41114}" srcOrd="0" destOrd="0" presId="urn:microsoft.com/office/officeart/2005/8/layout/default"/>
    <dgm:cxn modelId="{EAAFF25F-0DD7-41F9-96A8-77E7D309089D}" srcId="{79C4F0D2-19B0-4DD0-B757-287A1C8A0DBC}" destId="{7AB8680F-7CA0-49DC-AD98-ECA05131844F}" srcOrd="9" destOrd="0" parTransId="{DC6600C9-4177-45EF-AE95-B0EA444AAF60}" sibTransId="{B0518EC5-6B76-4254-B713-4516570F8542}"/>
    <dgm:cxn modelId="{F49D2644-CAFE-4AE6-BD3D-9FB73A837549}" type="presOf" srcId="{DA5C4C5D-1A62-4484-A959-BEAC4EF7A210}" destId="{B5C05564-7B20-4C72-A2C0-C9266224BC53}" srcOrd="0" destOrd="0" presId="urn:microsoft.com/office/officeart/2005/8/layout/default"/>
    <dgm:cxn modelId="{60AA3764-487E-480E-8AE9-67F16F0DFBC0}" type="presOf" srcId="{8CB2E16A-A1F9-442D-8350-1BBF2ACBADC4}" destId="{1F87070A-5DF9-4240-8281-CCAE7850A5AF}" srcOrd="0" destOrd="0" presId="urn:microsoft.com/office/officeart/2005/8/layout/default"/>
    <dgm:cxn modelId="{F923636B-4EC5-485D-8D6E-08947A584249}" srcId="{79C4F0D2-19B0-4DD0-B757-287A1C8A0DBC}" destId="{8FC079A5-76DA-4806-8AEA-FD5BEF1A7C86}" srcOrd="3" destOrd="0" parTransId="{F8023A2C-2476-4753-9004-04D3356FA5F4}" sibTransId="{B2F1DA4C-86C0-4C7F-960E-C5376EE64722}"/>
    <dgm:cxn modelId="{9A314E4C-33F1-4D7A-AA4A-962B21956ADA}" type="presOf" srcId="{7AB8680F-7CA0-49DC-AD98-ECA05131844F}" destId="{5921B4D0-4DE4-40E3-B3BD-FEC677009487}" srcOrd="0" destOrd="0" presId="urn:microsoft.com/office/officeart/2005/8/layout/default"/>
    <dgm:cxn modelId="{AFE0004E-6D68-4EA0-BAD8-14FB992A01EB}" type="presOf" srcId="{C332CC30-A8B1-4B49-B91A-0AACA4D7D855}" destId="{9BDF9CAD-848A-4FD6-AE2D-43207E286A7E}" srcOrd="0" destOrd="0" presId="urn:microsoft.com/office/officeart/2005/8/layout/default"/>
    <dgm:cxn modelId="{C36F7372-24C3-4F64-83A7-8EB6FCE327C5}" srcId="{79C4F0D2-19B0-4DD0-B757-287A1C8A0DBC}" destId="{41F68BCC-69B9-4363-A3F3-A488B1B1C319}" srcOrd="2" destOrd="0" parTransId="{D35B0EB5-01AD-4695-ABE5-BDC5F682DC05}" sibTransId="{849A54EB-7A7D-4B12-A6D3-971DF8EC2FB6}"/>
    <dgm:cxn modelId="{6BE24F73-E280-48D0-B45C-56B44BDC96A5}" srcId="{79C4F0D2-19B0-4DD0-B757-287A1C8A0DBC}" destId="{DA5C4C5D-1A62-4484-A959-BEAC4EF7A210}" srcOrd="0" destOrd="0" parTransId="{F0C3C532-0A47-4CDB-A75D-EF30C5825E77}" sibTransId="{962461F5-7CE2-45EC-B97B-54A42E5750EF}"/>
    <dgm:cxn modelId="{8666B377-CA38-47C5-AEB7-BEFB9093432C}" type="presOf" srcId="{EF8BDD38-7287-4D56-B703-D4B60D4B749F}" destId="{90EE1418-EA80-476B-BE50-71E7284987AB}" srcOrd="0" destOrd="0" presId="urn:microsoft.com/office/officeart/2005/8/layout/default"/>
    <dgm:cxn modelId="{2FB36058-BFC1-4EFF-AE0A-9EE35CD43205}" type="presOf" srcId="{79C4F0D2-19B0-4DD0-B757-287A1C8A0DBC}" destId="{0F48857D-F67F-48D3-B1FF-F081B5AC0288}" srcOrd="0" destOrd="0" presId="urn:microsoft.com/office/officeart/2005/8/layout/default"/>
    <dgm:cxn modelId="{6B8A4F82-8E92-481D-8529-07B0D370B104}" srcId="{79C4F0D2-19B0-4DD0-B757-287A1C8A0DBC}" destId="{4F7036FD-2B71-4B8D-B747-5E5D5CFF044A}" srcOrd="1" destOrd="0" parTransId="{10D93A84-6A4E-494C-8C84-7F3448395983}" sibTransId="{AE7C1660-9688-47CB-BC59-F1BE8BBBB159}"/>
    <dgm:cxn modelId="{E9CD228C-43CE-45C1-AEFF-BAB0225554F9}" type="presOf" srcId="{BF09B570-5A93-4524-AD54-C15336FF2CF8}" destId="{CEBAC356-B856-43D5-A747-D94091EBFDB9}" srcOrd="0" destOrd="0" presId="urn:microsoft.com/office/officeart/2005/8/layout/default"/>
    <dgm:cxn modelId="{8EF33CA2-D830-4F28-B97B-EA35D09D72F9}" srcId="{79C4F0D2-19B0-4DD0-B757-287A1C8A0DBC}" destId="{BF09B570-5A93-4524-AD54-C15336FF2CF8}" srcOrd="10" destOrd="0" parTransId="{E5478265-B9F4-4904-BDD7-D7CAF79F2A83}" sibTransId="{80984A5B-A353-47F8-9E42-94766E185C17}"/>
    <dgm:cxn modelId="{DB9AAFBE-D7DA-437E-B402-F45D62813B84}" type="presOf" srcId="{41F68BCC-69B9-4363-A3F3-A488B1B1C319}" destId="{7EB23D65-9CE8-4104-8D0A-CDC07089C99F}" srcOrd="0" destOrd="0" presId="urn:microsoft.com/office/officeart/2005/8/layout/default"/>
    <dgm:cxn modelId="{96BABCBE-63DD-47D3-918A-9302D9CEE4C3}" type="presOf" srcId="{4F7036FD-2B71-4B8D-B747-5E5D5CFF044A}" destId="{974A17C5-0039-4986-BD94-DAA783F8C4D3}" srcOrd="0" destOrd="0" presId="urn:microsoft.com/office/officeart/2005/8/layout/default"/>
    <dgm:cxn modelId="{AA2C03D8-4147-432F-B55C-34294EF6CAEC}" srcId="{79C4F0D2-19B0-4DD0-B757-287A1C8A0DBC}" destId="{8CB2E16A-A1F9-442D-8350-1BBF2ACBADC4}" srcOrd="5" destOrd="0" parTransId="{09D3EFF0-3F47-4A61-9042-83721F49B48C}" sibTransId="{EF228820-7A7B-47E4-99BB-457D53C691DB}"/>
    <dgm:cxn modelId="{B6FE08E1-6B36-42DC-94CA-E42BE7C1E8D4}" srcId="{79C4F0D2-19B0-4DD0-B757-287A1C8A0DBC}" destId="{E79650D2-23AE-4DC4-9DC1-D3383B7C9872}" srcOrd="4" destOrd="0" parTransId="{15B45F2E-4E30-4C74-8E0B-B3DF7D26426F}" sibTransId="{5F7BB14F-F062-4834-A0B9-AFCDD3584055}"/>
    <dgm:cxn modelId="{4CEC5002-DBAC-4E6D-BEB8-808B4EAB49FC}" type="presParOf" srcId="{0F48857D-F67F-48D3-B1FF-F081B5AC0288}" destId="{B5C05564-7B20-4C72-A2C0-C9266224BC53}" srcOrd="0" destOrd="0" presId="urn:microsoft.com/office/officeart/2005/8/layout/default"/>
    <dgm:cxn modelId="{3E4EC48C-15E0-4FDC-9A60-E808E54CB8BA}" type="presParOf" srcId="{0F48857D-F67F-48D3-B1FF-F081B5AC0288}" destId="{F9EC7210-0AD7-4065-963F-76E41F39496C}" srcOrd="1" destOrd="0" presId="urn:microsoft.com/office/officeart/2005/8/layout/default"/>
    <dgm:cxn modelId="{20F6C800-F449-4AB0-93C2-52EEBCCB6782}" type="presParOf" srcId="{0F48857D-F67F-48D3-B1FF-F081B5AC0288}" destId="{974A17C5-0039-4986-BD94-DAA783F8C4D3}" srcOrd="2" destOrd="0" presId="urn:microsoft.com/office/officeart/2005/8/layout/default"/>
    <dgm:cxn modelId="{3370A994-A9C6-4CBE-8007-4D85807BF9E5}" type="presParOf" srcId="{0F48857D-F67F-48D3-B1FF-F081B5AC0288}" destId="{38B83C19-88F8-4C52-9BFA-CECAD818D795}" srcOrd="3" destOrd="0" presId="urn:microsoft.com/office/officeart/2005/8/layout/default"/>
    <dgm:cxn modelId="{F53F10B6-DACC-4754-BC3A-3F3EE1A09AED}" type="presParOf" srcId="{0F48857D-F67F-48D3-B1FF-F081B5AC0288}" destId="{7EB23D65-9CE8-4104-8D0A-CDC07089C99F}" srcOrd="4" destOrd="0" presId="urn:microsoft.com/office/officeart/2005/8/layout/default"/>
    <dgm:cxn modelId="{C3737198-CA6B-4D86-8ADD-8F4A9D302E6E}" type="presParOf" srcId="{0F48857D-F67F-48D3-B1FF-F081B5AC0288}" destId="{EF4AA9DE-8660-4C29-AED2-A41803902885}" srcOrd="5" destOrd="0" presId="urn:microsoft.com/office/officeart/2005/8/layout/default"/>
    <dgm:cxn modelId="{4C894AC6-786F-4214-BE2B-E4D1A82410D9}" type="presParOf" srcId="{0F48857D-F67F-48D3-B1FF-F081B5AC0288}" destId="{B530600B-CCFB-44DC-869C-84C4E28DC992}" srcOrd="6" destOrd="0" presId="urn:microsoft.com/office/officeart/2005/8/layout/default"/>
    <dgm:cxn modelId="{EBE94349-5B82-439F-8BA3-D4B6381F189E}" type="presParOf" srcId="{0F48857D-F67F-48D3-B1FF-F081B5AC0288}" destId="{DE75095E-D244-4899-A4FB-F5052C7A0100}" srcOrd="7" destOrd="0" presId="urn:microsoft.com/office/officeart/2005/8/layout/default"/>
    <dgm:cxn modelId="{4F217A4F-82E1-40BD-BF8E-4E30503927DC}" type="presParOf" srcId="{0F48857D-F67F-48D3-B1FF-F081B5AC0288}" destId="{CBB92907-662D-456D-8EAB-7A00EAB3F0AC}" srcOrd="8" destOrd="0" presId="urn:microsoft.com/office/officeart/2005/8/layout/default"/>
    <dgm:cxn modelId="{06C6E58F-3A2B-4C42-901C-F4A29F81A502}" type="presParOf" srcId="{0F48857D-F67F-48D3-B1FF-F081B5AC0288}" destId="{F48E857F-FC89-44F2-B9C0-08893062990B}" srcOrd="9" destOrd="0" presId="urn:microsoft.com/office/officeart/2005/8/layout/default"/>
    <dgm:cxn modelId="{518F7D3A-CD68-4D98-B3AD-8990464C28FF}" type="presParOf" srcId="{0F48857D-F67F-48D3-B1FF-F081B5AC0288}" destId="{1F87070A-5DF9-4240-8281-CCAE7850A5AF}" srcOrd="10" destOrd="0" presId="urn:microsoft.com/office/officeart/2005/8/layout/default"/>
    <dgm:cxn modelId="{8324CB55-87B7-44D5-95F4-DFBBA70D45CC}" type="presParOf" srcId="{0F48857D-F67F-48D3-B1FF-F081B5AC0288}" destId="{A37E2B4F-56DF-415E-AF96-52BE0C845597}" srcOrd="11" destOrd="0" presId="urn:microsoft.com/office/officeart/2005/8/layout/default"/>
    <dgm:cxn modelId="{4235CD93-61E4-437E-B42E-99E0FB3CBB0E}" type="presParOf" srcId="{0F48857D-F67F-48D3-B1FF-F081B5AC0288}" destId="{9BDF9CAD-848A-4FD6-AE2D-43207E286A7E}" srcOrd="12" destOrd="0" presId="urn:microsoft.com/office/officeart/2005/8/layout/default"/>
    <dgm:cxn modelId="{3F144B20-8FD3-4A93-9490-74E4009E57C8}" type="presParOf" srcId="{0F48857D-F67F-48D3-B1FF-F081B5AC0288}" destId="{5908086C-05A5-46F4-962D-395B69485F41}" srcOrd="13" destOrd="0" presId="urn:microsoft.com/office/officeart/2005/8/layout/default"/>
    <dgm:cxn modelId="{CB832E8B-9B9B-4BD2-981D-B6FA7D62CDD6}" type="presParOf" srcId="{0F48857D-F67F-48D3-B1FF-F081B5AC0288}" destId="{DEE2A57B-BFA5-4A06-88CA-68741FF41114}" srcOrd="14" destOrd="0" presId="urn:microsoft.com/office/officeart/2005/8/layout/default"/>
    <dgm:cxn modelId="{566B3A06-9741-4D56-978D-4F0A24C984F3}" type="presParOf" srcId="{0F48857D-F67F-48D3-B1FF-F081B5AC0288}" destId="{40B9D2E9-9484-473C-803E-5712028A5E36}" srcOrd="15" destOrd="0" presId="urn:microsoft.com/office/officeart/2005/8/layout/default"/>
    <dgm:cxn modelId="{9F77CE06-70F4-4771-B4E7-7EC82EF7DCD0}" type="presParOf" srcId="{0F48857D-F67F-48D3-B1FF-F081B5AC0288}" destId="{90EE1418-EA80-476B-BE50-71E7284987AB}" srcOrd="16" destOrd="0" presId="urn:microsoft.com/office/officeart/2005/8/layout/default"/>
    <dgm:cxn modelId="{D965B4B0-0B60-4D83-A7DD-F3F04C50FF26}" type="presParOf" srcId="{0F48857D-F67F-48D3-B1FF-F081B5AC0288}" destId="{875DAD99-D59C-4B68-B3CD-3BBA254308F8}" srcOrd="17" destOrd="0" presId="urn:microsoft.com/office/officeart/2005/8/layout/default"/>
    <dgm:cxn modelId="{68929DA4-DDC1-4995-9403-294B459AC16E}" type="presParOf" srcId="{0F48857D-F67F-48D3-B1FF-F081B5AC0288}" destId="{5921B4D0-4DE4-40E3-B3BD-FEC677009487}" srcOrd="18" destOrd="0" presId="urn:microsoft.com/office/officeart/2005/8/layout/default"/>
    <dgm:cxn modelId="{1E3CDDA5-62D5-47D1-B507-53A15E8EB1C0}" type="presParOf" srcId="{0F48857D-F67F-48D3-B1FF-F081B5AC0288}" destId="{43FE549B-A798-430E-840E-1B3853909E27}" srcOrd="19" destOrd="0" presId="urn:microsoft.com/office/officeart/2005/8/layout/default"/>
    <dgm:cxn modelId="{B4703CC1-D65B-4B4C-AC4B-BB2A1D58126A}" type="presParOf" srcId="{0F48857D-F67F-48D3-B1FF-F081B5AC0288}" destId="{CEBAC356-B856-43D5-A747-D94091EBFDB9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3ED307-AEC8-4222-BF05-B66CB9579C09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C217C0-6F9B-4A8B-B0F6-B96C753D0364}">
      <dgm:prSet/>
      <dgm:spPr/>
      <dgm:t>
        <a:bodyPr/>
        <a:lstStyle/>
        <a:p>
          <a:pPr>
            <a:defRPr cap="all"/>
          </a:pPr>
          <a:r>
            <a:rPr lang="cs-CZ"/>
            <a:t>základní</a:t>
          </a:r>
          <a:endParaRPr lang="en-US"/>
        </a:p>
      </dgm:t>
    </dgm:pt>
    <dgm:pt modelId="{C43330D2-F148-499B-80C9-1E9BBEAB05B5}" type="parTrans" cxnId="{FDCC47BD-C36C-4374-B778-CA317870DC43}">
      <dgm:prSet/>
      <dgm:spPr/>
      <dgm:t>
        <a:bodyPr/>
        <a:lstStyle/>
        <a:p>
          <a:endParaRPr lang="en-US"/>
        </a:p>
      </dgm:t>
    </dgm:pt>
    <dgm:pt modelId="{621F4FB8-35E9-4A62-B821-5CD44028FD3E}" type="sibTrans" cxnId="{FDCC47BD-C36C-4374-B778-CA317870DC43}">
      <dgm:prSet/>
      <dgm:spPr/>
      <dgm:t>
        <a:bodyPr/>
        <a:lstStyle/>
        <a:p>
          <a:endParaRPr lang="en-US"/>
        </a:p>
      </dgm:t>
    </dgm:pt>
    <dgm:pt modelId="{C7D99A78-B8B3-4DE9-B5AB-1B242D8A2994}">
      <dgm:prSet/>
      <dgm:spPr/>
      <dgm:t>
        <a:bodyPr/>
        <a:lstStyle/>
        <a:p>
          <a:pPr>
            <a:defRPr cap="all"/>
          </a:pPr>
          <a:r>
            <a:rPr lang="cs-CZ"/>
            <a:t>odborné</a:t>
          </a:r>
          <a:endParaRPr lang="en-US"/>
        </a:p>
      </dgm:t>
    </dgm:pt>
    <dgm:pt modelId="{583BF36D-0320-4118-8BEA-5A2BCE69FFCF}" type="parTrans" cxnId="{849D42FD-8D8B-4AD2-AB08-A480698A41BB}">
      <dgm:prSet/>
      <dgm:spPr/>
      <dgm:t>
        <a:bodyPr/>
        <a:lstStyle/>
        <a:p>
          <a:endParaRPr lang="en-US"/>
        </a:p>
      </dgm:t>
    </dgm:pt>
    <dgm:pt modelId="{60A8C279-72FB-4028-9263-4902956645CD}" type="sibTrans" cxnId="{849D42FD-8D8B-4AD2-AB08-A480698A41BB}">
      <dgm:prSet/>
      <dgm:spPr/>
      <dgm:t>
        <a:bodyPr/>
        <a:lstStyle/>
        <a:p>
          <a:endParaRPr lang="en-US"/>
        </a:p>
      </dgm:t>
    </dgm:pt>
    <dgm:pt modelId="{60313056-351D-4BEA-AF6A-28CBDC050DF1}" type="pres">
      <dgm:prSet presAssocID="{603ED307-AEC8-4222-BF05-B66CB9579C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D9CCD1-1D1A-48A2-B0FE-B2EF39447815}" type="pres">
      <dgm:prSet presAssocID="{4BC217C0-6F9B-4A8B-B0F6-B96C753D0364}" presName="hierRoot1" presStyleCnt="0"/>
      <dgm:spPr/>
    </dgm:pt>
    <dgm:pt modelId="{3247F6CA-E322-4E27-8549-6A133F117A32}" type="pres">
      <dgm:prSet presAssocID="{4BC217C0-6F9B-4A8B-B0F6-B96C753D0364}" presName="composite" presStyleCnt="0"/>
      <dgm:spPr/>
    </dgm:pt>
    <dgm:pt modelId="{BDA5CE31-6414-43E3-9498-C84068F0CEB2}" type="pres">
      <dgm:prSet presAssocID="{4BC217C0-6F9B-4A8B-B0F6-B96C753D0364}" presName="background" presStyleLbl="node0" presStyleIdx="0" presStyleCnt="2"/>
      <dgm:spPr/>
    </dgm:pt>
    <dgm:pt modelId="{1D652A79-0FB0-4018-ADB1-213E77A2C032}" type="pres">
      <dgm:prSet presAssocID="{4BC217C0-6F9B-4A8B-B0F6-B96C753D0364}" presName="text" presStyleLbl="fgAcc0" presStyleIdx="0" presStyleCnt="2">
        <dgm:presLayoutVars>
          <dgm:chPref val="3"/>
        </dgm:presLayoutVars>
      </dgm:prSet>
      <dgm:spPr/>
    </dgm:pt>
    <dgm:pt modelId="{4A17FE74-4495-476F-AF98-4BAF46F99376}" type="pres">
      <dgm:prSet presAssocID="{4BC217C0-6F9B-4A8B-B0F6-B96C753D0364}" presName="hierChild2" presStyleCnt="0"/>
      <dgm:spPr/>
    </dgm:pt>
    <dgm:pt modelId="{77EEE176-6C9F-44A3-AAEF-D00752049310}" type="pres">
      <dgm:prSet presAssocID="{C7D99A78-B8B3-4DE9-B5AB-1B242D8A2994}" presName="hierRoot1" presStyleCnt="0"/>
      <dgm:spPr/>
    </dgm:pt>
    <dgm:pt modelId="{60F5B4CD-33D9-4143-A1EA-79F63BA45ED4}" type="pres">
      <dgm:prSet presAssocID="{C7D99A78-B8B3-4DE9-B5AB-1B242D8A2994}" presName="composite" presStyleCnt="0"/>
      <dgm:spPr/>
    </dgm:pt>
    <dgm:pt modelId="{AFCDC31B-4B8E-4442-B37B-D2C67B01D7AE}" type="pres">
      <dgm:prSet presAssocID="{C7D99A78-B8B3-4DE9-B5AB-1B242D8A2994}" presName="background" presStyleLbl="node0" presStyleIdx="1" presStyleCnt="2"/>
      <dgm:spPr/>
    </dgm:pt>
    <dgm:pt modelId="{7DE6DED0-E3B1-4B7D-823E-0AAA264DB247}" type="pres">
      <dgm:prSet presAssocID="{C7D99A78-B8B3-4DE9-B5AB-1B242D8A2994}" presName="text" presStyleLbl="fgAcc0" presStyleIdx="1" presStyleCnt="2">
        <dgm:presLayoutVars>
          <dgm:chPref val="3"/>
        </dgm:presLayoutVars>
      </dgm:prSet>
      <dgm:spPr/>
    </dgm:pt>
    <dgm:pt modelId="{992C440F-A794-400A-8B9A-3B072366C63B}" type="pres">
      <dgm:prSet presAssocID="{C7D99A78-B8B3-4DE9-B5AB-1B242D8A2994}" presName="hierChild2" presStyleCnt="0"/>
      <dgm:spPr/>
    </dgm:pt>
  </dgm:ptLst>
  <dgm:cxnLst>
    <dgm:cxn modelId="{68BE2104-77D4-4A16-94F1-64272E6DCAB2}" type="presOf" srcId="{4BC217C0-6F9B-4A8B-B0F6-B96C753D0364}" destId="{1D652A79-0FB0-4018-ADB1-213E77A2C032}" srcOrd="0" destOrd="0" presId="urn:microsoft.com/office/officeart/2005/8/layout/hierarchy1"/>
    <dgm:cxn modelId="{D938E517-FA02-40B2-B381-9D98B93DE97B}" type="presOf" srcId="{603ED307-AEC8-4222-BF05-B66CB9579C09}" destId="{60313056-351D-4BEA-AF6A-28CBDC050DF1}" srcOrd="0" destOrd="0" presId="urn:microsoft.com/office/officeart/2005/8/layout/hierarchy1"/>
    <dgm:cxn modelId="{0E70DBB0-739D-4391-8FA3-089D48A01593}" type="presOf" srcId="{C7D99A78-B8B3-4DE9-B5AB-1B242D8A2994}" destId="{7DE6DED0-E3B1-4B7D-823E-0AAA264DB247}" srcOrd="0" destOrd="0" presId="urn:microsoft.com/office/officeart/2005/8/layout/hierarchy1"/>
    <dgm:cxn modelId="{FDCC47BD-C36C-4374-B778-CA317870DC43}" srcId="{603ED307-AEC8-4222-BF05-B66CB9579C09}" destId="{4BC217C0-6F9B-4A8B-B0F6-B96C753D0364}" srcOrd="0" destOrd="0" parTransId="{C43330D2-F148-499B-80C9-1E9BBEAB05B5}" sibTransId="{621F4FB8-35E9-4A62-B821-5CD44028FD3E}"/>
    <dgm:cxn modelId="{849D42FD-8D8B-4AD2-AB08-A480698A41BB}" srcId="{603ED307-AEC8-4222-BF05-B66CB9579C09}" destId="{C7D99A78-B8B3-4DE9-B5AB-1B242D8A2994}" srcOrd="1" destOrd="0" parTransId="{583BF36D-0320-4118-8BEA-5A2BCE69FFCF}" sibTransId="{60A8C279-72FB-4028-9263-4902956645CD}"/>
    <dgm:cxn modelId="{2F4EB09C-278A-4397-B9B0-D7A3EFBB6295}" type="presParOf" srcId="{60313056-351D-4BEA-AF6A-28CBDC050DF1}" destId="{31D9CCD1-1D1A-48A2-B0FE-B2EF39447815}" srcOrd="0" destOrd="0" presId="urn:microsoft.com/office/officeart/2005/8/layout/hierarchy1"/>
    <dgm:cxn modelId="{588957D5-61BC-4E19-B613-4B0A859F7CE6}" type="presParOf" srcId="{31D9CCD1-1D1A-48A2-B0FE-B2EF39447815}" destId="{3247F6CA-E322-4E27-8549-6A133F117A32}" srcOrd="0" destOrd="0" presId="urn:microsoft.com/office/officeart/2005/8/layout/hierarchy1"/>
    <dgm:cxn modelId="{5CC79502-81B7-4CD4-8483-EF719B4596CF}" type="presParOf" srcId="{3247F6CA-E322-4E27-8549-6A133F117A32}" destId="{BDA5CE31-6414-43E3-9498-C84068F0CEB2}" srcOrd="0" destOrd="0" presId="urn:microsoft.com/office/officeart/2005/8/layout/hierarchy1"/>
    <dgm:cxn modelId="{E8009419-7F2B-4039-B005-93647DF91269}" type="presParOf" srcId="{3247F6CA-E322-4E27-8549-6A133F117A32}" destId="{1D652A79-0FB0-4018-ADB1-213E77A2C032}" srcOrd="1" destOrd="0" presId="urn:microsoft.com/office/officeart/2005/8/layout/hierarchy1"/>
    <dgm:cxn modelId="{774F4B6E-D6D0-446A-9C9A-0706FE9CE013}" type="presParOf" srcId="{31D9CCD1-1D1A-48A2-B0FE-B2EF39447815}" destId="{4A17FE74-4495-476F-AF98-4BAF46F99376}" srcOrd="1" destOrd="0" presId="urn:microsoft.com/office/officeart/2005/8/layout/hierarchy1"/>
    <dgm:cxn modelId="{72E8CF9B-7912-4B17-AD2E-F80E899F708F}" type="presParOf" srcId="{60313056-351D-4BEA-AF6A-28CBDC050DF1}" destId="{77EEE176-6C9F-44A3-AAEF-D00752049310}" srcOrd="1" destOrd="0" presId="urn:microsoft.com/office/officeart/2005/8/layout/hierarchy1"/>
    <dgm:cxn modelId="{2947F658-273E-460D-A7AC-98F63AF40856}" type="presParOf" srcId="{77EEE176-6C9F-44A3-AAEF-D00752049310}" destId="{60F5B4CD-33D9-4143-A1EA-79F63BA45ED4}" srcOrd="0" destOrd="0" presId="urn:microsoft.com/office/officeart/2005/8/layout/hierarchy1"/>
    <dgm:cxn modelId="{71989A31-0AC6-4E62-9B8B-ACFC7272D473}" type="presParOf" srcId="{60F5B4CD-33D9-4143-A1EA-79F63BA45ED4}" destId="{AFCDC31B-4B8E-4442-B37B-D2C67B01D7AE}" srcOrd="0" destOrd="0" presId="urn:microsoft.com/office/officeart/2005/8/layout/hierarchy1"/>
    <dgm:cxn modelId="{18162FF8-4E46-4BDC-8401-89E8EBFA4155}" type="presParOf" srcId="{60F5B4CD-33D9-4143-A1EA-79F63BA45ED4}" destId="{7DE6DED0-E3B1-4B7D-823E-0AAA264DB247}" srcOrd="1" destOrd="0" presId="urn:microsoft.com/office/officeart/2005/8/layout/hierarchy1"/>
    <dgm:cxn modelId="{B4E0E8AA-5C4E-4CBA-8092-DF8373B1E85F}" type="presParOf" srcId="{77EEE176-6C9F-44A3-AAEF-D00752049310}" destId="{992C440F-A794-400A-8B9A-3B072366C6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6D8F42-22EE-43A1-AF5B-016CBC2054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660F5-A547-4262-90FC-AAC55F79E32C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ranná péče </a:t>
          </a:r>
          <a:endParaRPr lang="en-US" dirty="0">
            <a:solidFill>
              <a:schemeClr val="tx1"/>
            </a:solidFill>
          </a:endParaRPr>
        </a:p>
      </dgm:t>
    </dgm:pt>
    <dgm:pt modelId="{6D815F95-3D5D-48F9-8FF0-9684B8BF14AF}" type="parTrans" cxnId="{D6EB9CFB-9971-42DF-B2EB-395CAF1AF5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9BBBD5-2CF8-4E54-87D7-646593F15581}" type="sibTrans" cxnId="{D6EB9CFB-9971-42DF-B2EB-395CAF1AF5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2C8AA8-D76C-4844-81CF-DC82E9663DD0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telefonická krizová pomoc</a:t>
          </a:r>
          <a:endParaRPr lang="en-US">
            <a:solidFill>
              <a:schemeClr val="tx1"/>
            </a:solidFill>
          </a:endParaRPr>
        </a:p>
      </dgm:t>
    </dgm:pt>
    <dgm:pt modelId="{F4A016D7-876D-4E6B-A4E7-A7F5FB71E140}" type="parTrans" cxnId="{5BE0DA00-C214-48B9-9771-59CDCCA028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7CC158-F8BD-47C2-9DE3-8304D70074E9}" type="sibTrans" cxnId="{5BE0DA00-C214-48B9-9771-59CDCCA028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19FE62-35A5-4121-9C4A-A624BEC9535D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tlumočnické služby</a:t>
          </a:r>
          <a:endParaRPr lang="en-US">
            <a:solidFill>
              <a:schemeClr val="tx1"/>
            </a:solidFill>
          </a:endParaRPr>
        </a:p>
      </dgm:t>
    </dgm:pt>
    <dgm:pt modelId="{565B0466-2094-4B6B-AE77-3A5694E67019}" type="parTrans" cxnId="{57EE58DD-BC16-4776-A9C0-A188DFF258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F8ADE8-7D4F-4910-B690-ED74C864C999}" type="sibTrans" cxnId="{57EE58DD-BC16-4776-A9C0-A188DFF258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1001EF-5F47-4E89-8720-5CED0EB951F3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azylové domy</a:t>
          </a:r>
          <a:endParaRPr lang="en-US">
            <a:solidFill>
              <a:schemeClr val="tx1"/>
            </a:solidFill>
          </a:endParaRPr>
        </a:p>
      </dgm:t>
    </dgm:pt>
    <dgm:pt modelId="{0FEB0E94-88D2-43BE-9BB6-63CF041B8AC7}" type="parTrans" cxnId="{ADC77F9F-DDF6-4A60-84AE-6A9A65CA1D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E093CB-C3D4-4381-BD9A-D826CDC46B75}" type="sibTrans" cxnId="{ADC77F9F-DDF6-4A60-84AE-6A9A65CA1D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414C44-51C0-49C9-BB22-5D2BECF7C870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domy na půl cesty</a:t>
          </a:r>
          <a:endParaRPr lang="en-US" dirty="0">
            <a:solidFill>
              <a:schemeClr val="tx1"/>
            </a:solidFill>
          </a:endParaRPr>
        </a:p>
      </dgm:t>
    </dgm:pt>
    <dgm:pt modelId="{2191F1FA-E6C9-4CAB-8A1E-1554C0A59115}" type="parTrans" cxnId="{185024BA-3995-473A-A049-93B8E951B2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4692F0-46A3-42AA-AB4F-0D5920C8CAC7}" type="sibTrans" cxnId="{185024BA-3995-473A-A049-93B8E951B2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B8F5DD-8905-46CF-8C7A-6C1ACA9D0BE3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kontaktní centra</a:t>
          </a:r>
          <a:endParaRPr lang="en-US">
            <a:solidFill>
              <a:schemeClr val="tx1"/>
            </a:solidFill>
          </a:endParaRPr>
        </a:p>
      </dgm:t>
    </dgm:pt>
    <dgm:pt modelId="{AFA2F672-A1D0-43FC-85CC-35D5F5E3B878}" type="parTrans" cxnId="{FBD22F86-E90A-4BE7-A65D-3B400BF216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577754-B3D8-453B-9190-7F0E38CADEEA}" type="sibTrans" cxnId="{FBD22F86-E90A-4BE7-A65D-3B400BF216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9D64AE-5D5A-4D33-BB76-D1ADFDA5E42A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krizová pomoc</a:t>
          </a:r>
          <a:endParaRPr lang="en-US">
            <a:solidFill>
              <a:schemeClr val="tx1"/>
            </a:solidFill>
          </a:endParaRPr>
        </a:p>
      </dgm:t>
    </dgm:pt>
    <dgm:pt modelId="{47109531-40B7-48DC-A82E-C065D36981EC}" type="parTrans" cxnId="{0CF39D87-E9A4-461E-80F9-79CC35EB95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F65388-B53E-4CFC-9168-4FB625A802D5}" type="sibTrans" cxnId="{0CF39D87-E9A4-461E-80F9-79CC35EB95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57F6F7-94D4-40A3-9A1D-36D86E499397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nízkoprahová zařízení</a:t>
          </a:r>
          <a:endParaRPr lang="en-US">
            <a:solidFill>
              <a:schemeClr val="tx1"/>
            </a:solidFill>
          </a:endParaRPr>
        </a:p>
      </dgm:t>
    </dgm:pt>
    <dgm:pt modelId="{923DA7DF-7534-4C01-AB9D-094621BA3F64}" type="parTrans" cxnId="{910045B9-3025-449B-99A8-F575C52D18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42FF2F-3041-4FEB-AD39-D0474FEADDBA}" type="sibTrans" cxnId="{910045B9-3025-449B-99A8-F575C52D18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B1FA7D-0816-45F8-A24E-FD3B0B402B60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noclehárny</a:t>
          </a:r>
          <a:endParaRPr lang="en-US" dirty="0">
            <a:solidFill>
              <a:schemeClr val="tx1"/>
            </a:solidFill>
          </a:endParaRPr>
        </a:p>
      </dgm:t>
    </dgm:pt>
    <dgm:pt modelId="{F3676AC6-E973-4AF5-962B-3C558E9D9BB4}" type="parTrans" cxnId="{56CA7265-AB66-4B5C-B71B-68B9623D8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208C8A-B2AE-48BD-9833-708707FE3EE6}" type="sibTrans" cxnId="{56CA7265-AB66-4B5C-B71B-68B9623D8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32C71B-68EF-4D3A-B651-004ADBD9E4D4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služby následné péče</a:t>
          </a:r>
          <a:endParaRPr lang="en-US">
            <a:solidFill>
              <a:schemeClr val="tx1"/>
            </a:solidFill>
          </a:endParaRPr>
        </a:p>
      </dgm:t>
    </dgm:pt>
    <dgm:pt modelId="{795F7160-F11E-404A-88D4-045AF63AD896}" type="parTrans" cxnId="{7ED23DFE-2D5F-4E32-A454-960A0AB4A2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4674A-0F0E-43C2-91CB-66FB9A24E350}" type="sibTrans" cxnId="{7ED23DFE-2D5F-4E32-A454-960A0AB4A2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F69414-884F-4844-82DB-27E434EC60D3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sociálně aktivizační služby</a:t>
          </a:r>
          <a:endParaRPr lang="en-US">
            <a:solidFill>
              <a:schemeClr val="tx1"/>
            </a:solidFill>
          </a:endParaRPr>
        </a:p>
      </dgm:t>
    </dgm:pt>
    <dgm:pt modelId="{40865E1F-0072-40F6-A010-A9A4AF0B1CE9}" type="parTrans" cxnId="{2FC58B49-6B6E-4A0E-804D-C75666D13B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673A9B-98DF-4B72-8279-96BB6523EA39}" type="sibTrans" cxnId="{2FC58B49-6B6E-4A0E-804D-C75666D13B2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CD76E5-5030-44C1-BB39-0413D0860E91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sociálně terapeutické dílny</a:t>
          </a:r>
          <a:endParaRPr lang="en-US">
            <a:solidFill>
              <a:schemeClr val="tx1"/>
            </a:solidFill>
          </a:endParaRPr>
        </a:p>
      </dgm:t>
    </dgm:pt>
    <dgm:pt modelId="{04E6761D-DB11-4566-BB9E-0B50EB342368}" type="parTrans" cxnId="{4885F3EE-212B-4697-ABE4-F32C161161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27329B-2F16-4632-84DB-EEFA73BD8FD3}" type="sibTrans" cxnId="{4885F3EE-212B-4697-ABE4-F32C161161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E8BDA7-F868-43F2-8259-5B8F1A216457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terapeutické komunity</a:t>
          </a:r>
          <a:endParaRPr lang="en-US">
            <a:solidFill>
              <a:schemeClr val="tx1"/>
            </a:solidFill>
          </a:endParaRPr>
        </a:p>
      </dgm:t>
    </dgm:pt>
    <dgm:pt modelId="{EF4FAC28-91F9-4242-962D-B4F3A3FE6ECF}" type="parTrans" cxnId="{08180FE4-6256-42E8-BADE-8A48C868F5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0C9C74-599E-4B18-AA27-CE1A6628F074}" type="sibTrans" cxnId="{08180FE4-6256-42E8-BADE-8A48C868F5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F342E8-4805-40CB-BDC9-04DA294E4E77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sociální rehabilitace </a:t>
          </a:r>
          <a:endParaRPr lang="en-US">
            <a:solidFill>
              <a:schemeClr val="tx1"/>
            </a:solidFill>
          </a:endParaRPr>
        </a:p>
      </dgm:t>
    </dgm:pt>
    <dgm:pt modelId="{9F2E8C2B-E6B0-455E-B4B5-D38DE1FAC69E}" type="parTrans" cxnId="{2426D7FF-3AA2-451E-8A8A-070DB65883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ED1C55-BA00-438D-9CF4-96DA5C087AC7}" type="sibTrans" cxnId="{2426D7FF-3AA2-451E-8A8A-070DB65883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A120C9-0B08-49EB-8EE1-3C2CEC8F538A}" type="pres">
      <dgm:prSet presAssocID="{6F6D8F42-22EE-43A1-AF5B-016CBC205491}" presName="diagram" presStyleCnt="0">
        <dgm:presLayoutVars>
          <dgm:dir/>
          <dgm:resizeHandles val="exact"/>
        </dgm:presLayoutVars>
      </dgm:prSet>
      <dgm:spPr/>
    </dgm:pt>
    <dgm:pt modelId="{77058248-4D86-4D52-838A-D09A5E086370}" type="pres">
      <dgm:prSet presAssocID="{15D660F5-A547-4262-90FC-AAC55F79E32C}" presName="node" presStyleLbl="node1" presStyleIdx="0" presStyleCnt="14">
        <dgm:presLayoutVars>
          <dgm:bulletEnabled val="1"/>
        </dgm:presLayoutVars>
      </dgm:prSet>
      <dgm:spPr/>
    </dgm:pt>
    <dgm:pt modelId="{710C6CC7-CD22-4389-A4D3-CD3B53891C76}" type="pres">
      <dgm:prSet presAssocID="{C29BBBD5-2CF8-4E54-87D7-646593F15581}" presName="sibTrans" presStyleCnt="0"/>
      <dgm:spPr/>
    </dgm:pt>
    <dgm:pt modelId="{9072608F-CEAE-40D2-862A-46A93E5C6DC4}" type="pres">
      <dgm:prSet presAssocID="{ED2C8AA8-D76C-4844-81CF-DC82E9663DD0}" presName="node" presStyleLbl="node1" presStyleIdx="1" presStyleCnt="14">
        <dgm:presLayoutVars>
          <dgm:bulletEnabled val="1"/>
        </dgm:presLayoutVars>
      </dgm:prSet>
      <dgm:spPr/>
    </dgm:pt>
    <dgm:pt modelId="{B87CBAB6-3961-4CC1-96C4-8CC1AD9DD5B3}" type="pres">
      <dgm:prSet presAssocID="{4E7CC158-F8BD-47C2-9DE3-8304D70074E9}" presName="sibTrans" presStyleCnt="0"/>
      <dgm:spPr/>
    </dgm:pt>
    <dgm:pt modelId="{7EC2338A-4146-440C-A54C-286324958D30}" type="pres">
      <dgm:prSet presAssocID="{CE19FE62-35A5-4121-9C4A-A624BEC9535D}" presName="node" presStyleLbl="node1" presStyleIdx="2" presStyleCnt="14">
        <dgm:presLayoutVars>
          <dgm:bulletEnabled val="1"/>
        </dgm:presLayoutVars>
      </dgm:prSet>
      <dgm:spPr/>
    </dgm:pt>
    <dgm:pt modelId="{54FB1AC4-BCCB-4C80-9167-A4D776BAF0E0}" type="pres">
      <dgm:prSet presAssocID="{30F8ADE8-7D4F-4910-B690-ED74C864C999}" presName="sibTrans" presStyleCnt="0"/>
      <dgm:spPr/>
    </dgm:pt>
    <dgm:pt modelId="{9F6C5975-1B3E-42AA-93AF-09A4F1059543}" type="pres">
      <dgm:prSet presAssocID="{DE1001EF-5F47-4E89-8720-5CED0EB951F3}" presName="node" presStyleLbl="node1" presStyleIdx="3" presStyleCnt="14">
        <dgm:presLayoutVars>
          <dgm:bulletEnabled val="1"/>
        </dgm:presLayoutVars>
      </dgm:prSet>
      <dgm:spPr/>
    </dgm:pt>
    <dgm:pt modelId="{A4473ED9-2E07-4D13-8C15-4832EFA4E7DF}" type="pres">
      <dgm:prSet presAssocID="{DFE093CB-C3D4-4381-BD9A-D826CDC46B75}" presName="sibTrans" presStyleCnt="0"/>
      <dgm:spPr/>
    </dgm:pt>
    <dgm:pt modelId="{E96630C1-DFCD-4F2A-953E-A67C0A6B6582}" type="pres">
      <dgm:prSet presAssocID="{92414C44-51C0-49C9-BB22-5D2BECF7C870}" presName="node" presStyleLbl="node1" presStyleIdx="4" presStyleCnt="14">
        <dgm:presLayoutVars>
          <dgm:bulletEnabled val="1"/>
        </dgm:presLayoutVars>
      </dgm:prSet>
      <dgm:spPr/>
    </dgm:pt>
    <dgm:pt modelId="{227A6098-422A-4CCD-8959-F76EC56947E9}" type="pres">
      <dgm:prSet presAssocID="{5C4692F0-46A3-42AA-AB4F-0D5920C8CAC7}" presName="sibTrans" presStyleCnt="0"/>
      <dgm:spPr/>
    </dgm:pt>
    <dgm:pt modelId="{A269DD8E-4C0A-4598-95A8-D375BD0E17EE}" type="pres">
      <dgm:prSet presAssocID="{46B8F5DD-8905-46CF-8C7A-6C1ACA9D0BE3}" presName="node" presStyleLbl="node1" presStyleIdx="5" presStyleCnt="14">
        <dgm:presLayoutVars>
          <dgm:bulletEnabled val="1"/>
        </dgm:presLayoutVars>
      </dgm:prSet>
      <dgm:spPr/>
    </dgm:pt>
    <dgm:pt modelId="{37B96FE9-C88A-4B5B-BF19-5A087636CC5A}" type="pres">
      <dgm:prSet presAssocID="{54577754-B3D8-453B-9190-7F0E38CADEEA}" presName="sibTrans" presStyleCnt="0"/>
      <dgm:spPr/>
    </dgm:pt>
    <dgm:pt modelId="{BF655C6A-6AF3-422D-8CAA-9CD04B2D7408}" type="pres">
      <dgm:prSet presAssocID="{DD9D64AE-5D5A-4D33-BB76-D1ADFDA5E42A}" presName="node" presStyleLbl="node1" presStyleIdx="6" presStyleCnt="14">
        <dgm:presLayoutVars>
          <dgm:bulletEnabled val="1"/>
        </dgm:presLayoutVars>
      </dgm:prSet>
      <dgm:spPr/>
    </dgm:pt>
    <dgm:pt modelId="{D9652DB6-7660-47A9-985C-2E75655337C1}" type="pres">
      <dgm:prSet presAssocID="{85F65388-B53E-4CFC-9168-4FB625A802D5}" presName="sibTrans" presStyleCnt="0"/>
      <dgm:spPr/>
    </dgm:pt>
    <dgm:pt modelId="{3B1F1443-4875-4FBA-8ADB-E9767AB235AF}" type="pres">
      <dgm:prSet presAssocID="{4057F6F7-94D4-40A3-9A1D-36D86E499397}" presName="node" presStyleLbl="node1" presStyleIdx="7" presStyleCnt="14">
        <dgm:presLayoutVars>
          <dgm:bulletEnabled val="1"/>
        </dgm:presLayoutVars>
      </dgm:prSet>
      <dgm:spPr/>
    </dgm:pt>
    <dgm:pt modelId="{A376A812-A101-4AEE-83D7-91AFEDFD65A0}" type="pres">
      <dgm:prSet presAssocID="{C542FF2F-3041-4FEB-AD39-D0474FEADDBA}" presName="sibTrans" presStyleCnt="0"/>
      <dgm:spPr/>
    </dgm:pt>
    <dgm:pt modelId="{C362E5E8-9936-464A-BD7A-39F46D2F1AD6}" type="pres">
      <dgm:prSet presAssocID="{72B1FA7D-0816-45F8-A24E-FD3B0B402B60}" presName="node" presStyleLbl="node1" presStyleIdx="8" presStyleCnt="14">
        <dgm:presLayoutVars>
          <dgm:bulletEnabled val="1"/>
        </dgm:presLayoutVars>
      </dgm:prSet>
      <dgm:spPr/>
    </dgm:pt>
    <dgm:pt modelId="{9FC02D45-ED75-4D23-BE05-DCDA2FCBE7E4}" type="pres">
      <dgm:prSet presAssocID="{12208C8A-B2AE-48BD-9833-708707FE3EE6}" presName="sibTrans" presStyleCnt="0"/>
      <dgm:spPr/>
    </dgm:pt>
    <dgm:pt modelId="{42DA09F5-C83F-48E4-938B-3E59B5FDCECA}" type="pres">
      <dgm:prSet presAssocID="{9032C71B-68EF-4D3A-B651-004ADBD9E4D4}" presName="node" presStyleLbl="node1" presStyleIdx="9" presStyleCnt="14">
        <dgm:presLayoutVars>
          <dgm:bulletEnabled val="1"/>
        </dgm:presLayoutVars>
      </dgm:prSet>
      <dgm:spPr/>
    </dgm:pt>
    <dgm:pt modelId="{9B5B72B4-3305-4FEA-AC11-3BF31B29AA3A}" type="pres">
      <dgm:prSet presAssocID="{E684674A-0F0E-43C2-91CB-66FB9A24E350}" presName="sibTrans" presStyleCnt="0"/>
      <dgm:spPr/>
    </dgm:pt>
    <dgm:pt modelId="{4EFE5EFD-0A06-4A0F-9AEB-89414781BDEE}" type="pres">
      <dgm:prSet presAssocID="{2DF69414-884F-4844-82DB-27E434EC60D3}" presName="node" presStyleLbl="node1" presStyleIdx="10" presStyleCnt="14">
        <dgm:presLayoutVars>
          <dgm:bulletEnabled val="1"/>
        </dgm:presLayoutVars>
      </dgm:prSet>
      <dgm:spPr/>
    </dgm:pt>
    <dgm:pt modelId="{D31DCD28-B8F0-4020-8665-F1B968ACA4B0}" type="pres">
      <dgm:prSet presAssocID="{4F673A9B-98DF-4B72-8279-96BB6523EA39}" presName="sibTrans" presStyleCnt="0"/>
      <dgm:spPr/>
    </dgm:pt>
    <dgm:pt modelId="{0D396B05-438D-4011-81F7-931402BC21C3}" type="pres">
      <dgm:prSet presAssocID="{2BCD76E5-5030-44C1-BB39-0413D0860E91}" presName="node" presStyleLbl="node1" presStyleIdx="11" presStyleCnt="14">
        <dgm:presLayoutVars>
          <dgm:bulletEnabled val="1"/>
        </dgm:presLayoutVars>
      </dgm:prSet>
      <dgm:spPr/>
    </dgm:pt>
    <dgm:pt modelId="{0606E3DB-295B-4ACC-B502-61909961E215}" type="pres">
      <dgm:prSet presAssocID="{5627329B-2F16-4632-84DB-EEFA73BD8FD3}" presName="sibTrans" presStyleCnt="0"/>
      <dgm:spPr/>
    </dgm:pt>
    <dgm:pt modelId="{A79BE853-8605-46CE-91FC-464660EB74F9}" type="pres">
      <dgm:prSet presAssocID="{DAE8BDA7-F868-43F2-8259-5B8F1A216457}" presName="node" presStyleLbl="node1" presStyleIdx="12" presStyleCnt="14">
        <dgm:presLayoutVars>
          <dgm:bulletEnabled val="1"/>
        </dgm:presLayoutVars>
      </dgm:prSet>
      <dgm:spPr/>
    </dgm:pt>
    <dgm:pt modelId="{08695768-205A-4A74-A739-986858E8559F}" type="pres">
      <dgm:prSet presAssocID="{860C9C74-599E-4B18-AA27-CE1A6628F074}" presName="sibTrans" presStyleCnt="0"/>
      <dgm:spPr/>
    </dgm:pt>
    <dgm:pt modelId="{2C8F59B8-10F6-4313-91EB-E0CF83592FFB}" type="pres">
      <dgm:prSet presAssocID="{50F342E8-4805-40CB-BDC9-04DA294E4E77}" presName="node" presStyleLbl="node1" presStyleIdx="13" presStyleCnt="14">
        <dgm:presLayoutVars>
          <dgm:bulletEnabled val="1"/>
        </dgm:presLayoutVars>
      </dgm:prSet>
      <dgm:spPr/>
    </dgm:pt>
  </dgm:ptLst>
  <dgm:cxnLst>
    <dgm:cxn modelId="{5BE0DA00-C214-48B9-9771-59CDCCA0289C}" srcId="{6F6D8F42-22EE-43A1-AF5B-016CBC205491}" destId="{ED2C8AA8-D76C-4844-81CF-DC82E9663DD0}" srcOrd="1" destOrd="0" parTransId="{F4A016D7-876D-4E6B-A4E7-A7F5FB71E140}" sibTransId="{4E7CC158-F8BD-47C2-9DE3-8304D70074E9}"/>
    <dgm:cxn modelId="{62F34102-8EE6-4877-A883-7D1B01B777AD}" type="presOf" srcId="{DAE8BDA7-F868-43F2-8259-5B8F1A216457}" destId="{A79BE853-8605-46CE-91FC-464660EB74F9}" srcOrd="0" destOrd="0" presId="urn:microsoft.com/office/officeart/2005/8/layout/default"/>
    <dgm:cxn modelId="{5CE52609-2AEB-4E3B-94F4-A7B929FDFDF6}" type="presOf" srcId="{15D660F5-A547-4262-90FC-AAC55F79E32C}" destId="{77058248-4D86-4D52-838A-D09A5E086370}" srcOrd="0" destOrd="0" presId="urn:microsoft.com/office/officeart/2005/8/layout/default"/>
    <dgm:cxn modelId="{C19D5018-495C-4D26-9075-726AD61876FF}" type="presOf" srcId="{4057F6F7-94D4-40A3-9A1D-36D86E499397}" destId="{3B1F1443-4875-4FBA-8ADB-E9767AB235AF}" srcOrd="0" destOrd="0" presId="urn:microsoft.com/office/officeart/2005/8/layout/default"/>
    <dgm:cxn modelId="{618B1134-B622-4F3B-B576-FB245EFDB96E}" type="presOf" srcId="{6F6D8F42-22EE-43A1-AF5B-016CBC205491}" destId="{BAA120C9-0B08-49EB-8EE1-3C2CEC8F538A}" srcOrd="0" destOrd="0" presId="urn:microsoft.com/office/officeart/2005/8/layout/default"/>
    <dgm:cxn modelId="{0721A663-3980-4392-A6F3-5537B2C4AE02}" type="presOf" srcId="{DE1001EF-5F47-4E89-8720-5CED0EB951F3}" destId="{9F6C5975-1B3E-42AA-93AF-09A4F1059543}" srcOrd="0" destOrd="0" presId="urn:microsoft.com/office/officeart/2005/8/layout/default"/>
    <dgm:cxn modelId="{56CA7265-AB66-4B5C-B71B-68B9623D8F94}" srcId="{6F6D8F42-22EE-43A1-AF5B-016CBC205491}" destId="{72B1FA7D-0816-45F8-A24E-FD3B0B402B60}" srcOrd="8" destOrd="0" parTransId="{F3676AC6-E973-4AF5-962B-3C558E9D9BB4}" sibTransId="{12208C8A-B2AE-48BD-9833-708707FE3EE6}"/>
    <dgm:cxn modelId="{EFEE7A45-97B2-43F7-A8A0-E682F6ADC0B9}" type="presOf" srcId="{CE19FE62-35A5-4121-9C4A-A624BEC9535D}" destId="{7EC2338A-4146-440C-A54C-286324958D30}" srcOrd="0" destOrd="0" presId="urn:microsoft.com/office/officeart/2005/8/layout/default"/>
    <dgm:cxn modelId="{2FC58B49-6B6E-4A0E-804D-C75666D13B2A}" srcId="{6F6D8F42-22EE-43A1-AF5B-016CBC205491}" destId="{2DF69414-884F-4844-82DB-27E434EC60D3}" srcOrd="10" destOrd="0" parTransId="{40865E1F-0072-40F6-A010-A9A4AF0B1CE9}" sibTransId="{4F673A9B-98DF-4B72-8279-96BB6523EA39}"/>
    <dgm:cxn modelId="{5ACFB951-CD5F-4052-839C-33DE0B1FB8DC}" type="presOf" srcId="{46B8F5DD-8905-46CF-8C7A-6C1ACA9D0BE3}" destId="{A269DD8E-4C0A-4598-95A8-D375BD0E17EE}" srcOrd="0" destOrd="0" presId="urn:microsoft.com/office/officeart/2005/8/layout/default"/>
    <dgm:cxn modelId="{EDF3F973-F0EB-4FB8-99B0-659EBEB1C205}" type="presOf" srcId="{ED2C8AA8-D76C-4844-81CF-DC82E9663DD0}" destId="{9072608F-CEAE-40D2-862A-46A93E5C6DC4}" srcOrd="0" destOrd="0" presId="urn:microsoft.com/office/officeart/2005/8/layout/default"/>
    <dgm:cxn modelId="{FBD22F86-E90A-4BE7-A65D-3B400BF21644}" srcId="{6F6D8F42-22EE-43A1-AF5B-016CBC205491}" destId="{46B8F5DD-8905-46CF-8C7A-6C1ACA9D0BE3}" srcOrd="5" destOrd="0" parTransId="{AFA2F672-A1D0-43FC-85CC-35D5F5E3B878}" sibTransId="{54577754-B3D8-453B-9190-7F0E38CADEEA}"/>
    <dgm:cxn modelId="{0CF39D87-E9A4-461E-80F9-79CC35EB9524}" srcId="{6F6D8F42-22EE-43A1-AF5B-016CBC205491}" destId="{DD9D64AE-5D5A-4D33-BB76-D1ADFDA5E42A}" srcOrd="6" destOrd="0" parTransId="{47109531-40B7-48DC-A82E-C065D36981EC}" sibTransId="{85F65388-B53E-4CFC-9168-4FB625A802D5}"/>
    <dgm:cxn modelId="{7A01919A-E205-4580-9A8C-269544BF63EE}" type="presOf" srcId="{2DF69414-884F-4844-82DB-27E434EC60D3}" destId="{4EFE5EFD-0A06-4A0F-9AEB-89414781BDEE}" srcOrd="0" destOrd="0" presId="urn:microsoft.com/office/officeart/2005/8/layout/default"/>
    <dgm:cxn modelId="{ADC77F9F-DDF6-4A60-84AE-6A9A65CA1DE8}" srcId="{6F6D8F42-22EE-43A1-AF5B-016CBC205491}" destId="{DE1001EF-5F47-4E89-8720-5CED0EB951F3}" srcOrd="3" destOrd="0" parTransId="{0FEB0E94-88D2-43BE-9BB6-63CF041B8AC7}" sibTransId="{DFE093CB-C3D4-4381-BD9A-D826CDC46B75}"/>
    <dgm:cxn modelId="{1BBD39B0-FE8B-41CA-B814-F48C53B41DFD}" type="presOf" srcId="{50F342E8-4805-40CB-BDC9-04DA294E4E77}" destId="{2C8F59B8-10F6-4313-91EB-E0CF83592FFB}" srcOrd="0" destOrd="0" presId="urn:microsoft.com/office/officeart/2005/8/layout/default"/>
    <dgm:cxn modelId="{47C6CBB2-8E24-42A6-954B-F99DB1AE86B8}" type="presOf" srcId="{92414C44-51C0-49C9-BB22-5D2BECF7C870}" destId="{E96630C1-DFCD-4F2A-953E-A67C0A6B6582}" srcOrd="0" destOrd="0" presId="urn:microsoft.com/office/officeart/2005/8/layout/default"/>
    <dgm:cxn modelId="{910045B9-3025-449B-99A8-F575C52D18E5}" srcId="{6F6D8F42-22EE-43A1-AF5B-016CBC205491}" destId="{4057F6F7-94D4-40A3-9A1D-36D86E499397}" srcOrd="7" destOrd="0" parTransId="{923DA7DF-7534-4C01-AB9D-094621BA3F64}" sibTransId="{C542FF2F-3041-4FEB-AD39-D0474FEADDBA}"/>
    <dgm:cxn modelId="{185024BA-3995-473A-A049-93B8E951B287}" srcId="{6F6D8F42-22EE-43A1-AF5B-016CBC205491}" destId="{92414C44-51C0-49C9-BB22-5D2BECF7C870}" srcOrd="4" destOrd="0" parTransId="{2191F1FA-E6C9-4CAB-8A1E-1554C0A59115}" sibTransId="{5C4692F0-46A3-42AA-AB4F-0D5920C8CAC7}"/>
    <dgm:cxn modelId="{C9318ECE-DB39-43F7-8A16-03B9B955AC79}" type="presOf" srcId="{72B1FA7D-0816-45F8-A24E-FD3B0B402B60}" destId="{C362E5E8-9936-464A-BD7A-39F46D2F1AD6}" srcOrd="0" destOrd="0" presId="urn:microsoft.com/office/officeart/2005/8/layout/default"/>
    <dgm:cxn modelId="{D63A47DA-A481-4D97-8FCC-002AC3199476}" type="presOf" srcId="{2BCD76E5-5030-44C1-BB39-0413D0860E91}" destId="{0D396B05-438D-4011-81F7-931402BC21C3}" srcOrd="0" destOrd="0" presId="urn:microsoft.com/office/officeart/2005/8/layout/default"/>
    <dgm:cxn modelId="{57EE58DD-BC16-4776-A9C0-A188DFF25863}" srcId="{6F6D8F42-22EE-43A1-AF5B-016CBC205491}" destId="{CE19FE62-35A5-4121-9C4A-A624BEC9535D}" srcOrd="2" destOrd="0" parTransId="{565B0466-2094-4B6B-AE77-3A5694E67019}" sibTransId="{30F8ADE8-7D4F-4910-B690-ED74C864C999}"/>
    <dgm:cxn modelId="{729E20E2-EB09-4B3D-A6D8-D7C070D804A4}" type="presOf" srcId="{9032C71B-68EF-4D3A-B651-004ADBD9E4D4}" destId="{42DA09F5-C83F-48E4-938B-3E59B5FDCECA}" srcOrd="0" destOrd="0" presId="urn:microsoft.com/office/officeart/2005/8/layout/default"/>
    <dgm:cxn modelId="{08180FE4-6256-42E8-BADE-8A48C868F594}" srcId="{6F6D8F42-22EE-43A1-AF5B-016CBC205491}" destId="{DAE8BDA7-F868-43F2-8259-5B8F1A216457}" srcOrd="12" destOrd="0" parTransId="{EF4FAC28-91F9-4242-962D-B4F3A3FE6ECF}" sibTransId="{860C9C74-599E-4B18-AA27-CE1A6628F074}"/>
    <dgm:cxn modelId="{21BF37E6-91C5-465A-AD72-0A52DB785276}" type="presOf" srcId="{DD9D64AE-5D5A-4D33-BB76-D1ADFDA5E42A}" destId="{BF655C6A-6AF3-422D-8CAA-9CD04B2D7408}" srcOrd="0" destOrd="0" presId="urn:microsoft.com/office/officeart/2005/8/layout/default"/>
    <dgm:cxn modelId="{4885F3EE-212B-4697-ABE4-F32C16116149}" srcId="{6F6D8F42-22EE-43A1-AF5B-016CBC205491}" destId="{2BCD76E5-5030-44C1-BB39-0413D0860E91}" srcOrd="11" destOrd="0" parTransId="{04E6761D-DB11-4566-BB9E-0B50EB342368}" sibTransId="{5627329B-2F16-4632-84DB-EEFA73BD8FD3}"/>
    <dgm:cxn modelId="{D6EB9CFB-9971-42DF-B2EB-395CAF1AF530}" srcId="{6F6D8F42-22EE-43A1-AF5B-016CBC205491}" destId="{15D660F5-A547-4262-90FC-AAC55F79E32C}" srcOrd="0" destOrd="0" parTransId="{6D815F95-3D5D-48F9-8FF0-9684B8BF14AF}" sibTransId="{C29BBBD5-2CF8-4E54-87D7-646593F15581}"/>
    <dgm:cxn modelId="{7ED23DFE-2D5F-4E32-A454-960A0AB4A20C}" srcId="{6F6D8F42-22EE-43A1-AF5B-016CBC205491}" destId="{9032C71B-68EF-4D3A-B651-004ADBD9E4D4}" srcOrd="9" destOrd="0" parTransId="{795F7160-F11E-404A-88D4-045AF63AD896}" sibTransId="{E684674A-0F0E-43C2-91CB-66FB9A24E350}"/>
    <dgm:cxn modelId="{2426D7FF-3AA2-451E-8A8A-070DB65883B1}" srcId="{6F6D8F42-22EE-43A1-AF5B-016CBC205491}" destId="{50F342E8-4805-40CB-BDC9-04DA294E4E77}" srcOrd="13" destOrd="0" parTransId="{9F2E8C2B-E6B0-455E-B4B5-D38DE1FAC69E}" sibTransId="{7EED1C55-BA00-438D-9CF4-96DA5C087AC7}"/>
    <dgm:cxn modelId="{B46D0014-DE78-4ED8-87F9-18149155019C}" type="presParOf" srcId="{BAA120C9-0B08-49EB-8EE1-3C2CEC8F538A}" destId="{77058248-4D86-4D52-838A-D09A5E086370}" srcOrd="0" destOrd="0" presId="urn:microsoft.com/office/officeart/2005/8/layout/default"/>
    <dgm:cxn modelId="{9405FBF9-E0E9-4078-91F0-462BDB6EA247}" type="presParOf" srcId="{BAA120C9-0B08-49EB-8EE1-3C2CEC8F538A}" destId="{710C6CC7-CD22-4389-A4D3-CD3B53891C76}" srcOrd="1" destOrd="0" presId="urn:microsoft.com/office/officeart/2005/8/layout/default"/>
    <dgm:cxn modelId="{9FF16886-701E-4E96-B0F3-497A119987CE}" type="presParOf" srcId="{BAA120C9-0B08-49EB-8EE1-3C2CEC8F538A}" destId="{9072608F-CEAE-40D2-862A-46A93E5C6DC4}" srcOrd="2" destOrd="0" presId="urn:microsoft.com/office/officeart/2005/8/layout/default"/>
    <dgm:cxn modelId="{CFA4AD8E-9572-411E-A753-72B0904D0CD7}" type="presParOf" srcId="{BAA120C9-0B08-49EB-8EE1-3C2CEC8F538A}" destId="{B87CBAB6-3961-4CC1-96C4-8CC1AD9DD5B3}" srcOrd="3" destOrd="0" presId="urn:microsoft.com/office/officeart/2005/8/layout/default"/>
    <dgm:cxn modelId="{45D3CE8A-0056-4494-8D8B-A5FD35DC4492}" type="presParOf" srcId="{BAA120C9-0B08-49EB-8EE1-3C2CEC8F538A}" destId="{7EC2338A-4146-440C-A54C-286324958D30}" srcOrd="4" destOrd="0" presId="urn:microsoft.com/office/officeart/2005/8/layout/default"/>
    <dgm:cxn modelId="{0E308731-3328-4547-A037-42E7EC348269}" type="presParOf" srcId="{BAA120C9-0B08-49EB-8EE1-3C2CEC8F538A}" destId="{54FB1AC4-BCCB-4C80-9167-A4D776BAF0E0}" srcOrd="5" destOrd="0" presId="urn:microsoft.com/office/officeart/2005/8/layout/default"/>
    <dgm:cxn modelId="{3E4BFAAC-F3F7-42EE-9B20-F6A6018F72D3}" type="presParOf" srcId="{BAA120C9-0B08-49EB-8EE1-3C2CEC8F538A}" destId="{9F6C5975-1B3E-42AA-93AF-09A4F1059543}" srcOrd="6" destOrd="0" presId="urn:microsoft.com/office/officeart/2005/8/layout/default"/>
    <dgm:cxn modelId="{8165F650-C717-43E3-AFD3-E32B65A794FE}" type="presParOf" srcId="{BAA120C9-0B08-49EB-8EE1-3C2CEC8F538A}" destId="{A4473ED9-2E07-4D13-8C15-4832EFA4E7DF}" srcOrd="7" destOrd="0" presId="urn:microsoft.com/office/officeart/2005/8/layout/default"/>
    <dgm:cxn modelId="{B9C98A21-CEDA-4B17-9EC0-153B779DC369}" type="presParOf" srcId="{BAA120C9-0B08-49EB-8EE1-3C2CEC8F538A}" destId="{E96630C1-DFCD-4F2A-953E-A67C0A6B6582}" srcOrd="8" destOrd="0" presId="urn:microsoft.com/office/officeart/2005/8/layout/default"/>
    <dgm:cxn modelId="{B8DA26BC-81DE-45DE-A5DB-45ADE2A89D32}" type="presParOf" srcId="{BAA120C9-0B08-49EB-8EE1-3C2CEC8F538A}" destId="{227A6098-422A-4CCD-8959-F76EC56947E9}" srcOrd="9" destOrd="0" presId="urn:microsoft.com/office/officeart/2005/8/layout/default"/>
    <dgm:cxn modelId="{3657D9A9-C2B6-4C5D-91B0-BA74A0D48D0A}" type="presParOf" srcId="{BAA120C9-0B08-49EB-8EE1-3C2CEC8F538A}" destId="{A269DD8E-4C0A-4598-95A8-D375BD0E17EE}" srcOrd="10" destOrd="0" presId="urn:microsoft.com/office/officeart/2005/8/layout/default"/>
    <dgm:cxn modelId="{BECD0AE8-9FE5-4041-B70E-392E6F573743}" type="presParOf" srcId="{BAA120C9-0B08-49EB-8EE1-3C2CEC8F538A}" destId="{37B96FE9-C88A-4B5B-BF19-5A087636CC5A}" srcOrd="11" destOrd="0" presId="urn:microsoft.com/office/officeart/2005/8/layout/default"/>
    <dgm:cxn modelId="{09A90EDE-BAA5-4FEF-8874-66B2C7AFEE9B}" type="presParOf" srcId="{BAA120C9-0B08-49EB-8EE1-3C2CEC8F538A}" destId="{BF655C6A-6AF3-422D-8CAA-9CD04B2D7408}" srcOrd="12" destOrd="0" presId="urn:microsoft.com/office/officeart/2005/8/layout/default"/>
    <dgm:cxn modelId="{74300CCC-3F23-46F2-871E-F6E2483FD1F0}" type="presParOf" srcId="{BAA120C9-0B08-49EB-8EE1-3C2CEC8F538A}" destId="{D9652DB6-7660-47A9-985C-2E75655337C1}" srcOrd="13" destOrd="0" presId="urn:microsoft.com/office/officeart/2005/8/layout/default"/>
    <dgm:cxn modelId="{3772AC4E-0FDF-4296-A298-306C235FE8C7}" type="presParOf" srcId="{BAA120C9-0B08-49EB-8EE1-3C2CEC8F538A}" destId="{3B1F1443-4875-4FBA-8ADB-E9767AB235AF}" srcOrd="14" destOrd="0" presId="urn:microsoft.com/office/officeart/2005/8/layout/default"/>
    <dgm:cxn modelId="{CCC6300A-FDA4-41C1-8910-DAA8D25708CE}" type="presParOf" srcId="{BAA120C9-0B08-49EB-8EE1-3C2CEC8F538A}" destId="{A376A812-A101-4AEE-83D7-91AFEDFD65A0}" srcOrd="15" destOrd="0" presId="urn:microsoft.com/office/officeart/2005/8/layout/default"/>
    <dgm:cxn modelId="{AB37D510-1306-4095-898F-ADA3CA99CA5E}" type="presParOf" srcId="{BAA120C9-0B08-49EB-8EE1-3C2CEC8F538A}" destId="{C362E5E8-9936-464A-BD7A-39F46D2F1AD6}" srcOrd="16" destOrd="0" presId="urn:microsoft.com/office/officeart/2005/8/layout/default"/>
    <dgm:cxn modelId="{CBC854DC-7B4E-4BD5-8D73-2DFE66EC5AB3}" type="presParOf" srcId="{BAA120C9-0B08-49EB-8EE1-3C2CEC8F538A}" destId="{9FC02D45-ED75-4D23-BE05-DCDA2FCBE7E4}" srcOrd="17" destOrd="0" presId="urn:microsoft.com/office/officeart/2005/8/layout/default"/>
    <dgm:cxn modelId="{F719E73E-AAD7-4664-93E3-CCE8DF85C573}" type="presParOf" srcId="{BAA120C9-0B08-49EB-8EE1-3C2CEC8F538A}" destId="{42DA09F5-C83F-48E4-938B-3E59B5FDCECA}" srcOrd="18" destOrd="0" presId="urn:microsoft.com/office/officeart/2005/8/layout/default"/>
    <dgm:cxn modelId="{265FB6EF-324C-4DC4-B9BB-F2C2BE322AD4}" type="presParOf" srcId="{BAA120C9-0B08-49EB-8EE1-3C2CEC8F538A}" destId="{9B5B72B4-3305-4FEA-AC11-3BF31B29AA3A}" srcOrd="19" destOrd="0" presId="urn:microsoft.com/office/officeart/2005/8/layout/default"/>
    <dgm:cxn modelId="{A2AD9D6C-E7AE-4CCE-A200-5D63D0A7FD4D}" type="presParOf" srcId="{BAA120C9-0B08-49EB-8EE1-3C2CEC8F538A}" destId="{4EFE5EFD-0A06-4A0F-9AEB-89414781BDEE}" srcOrd="20" destOrd="0" presId="urn:microsoft.com/office/officeart/2005/8/layout/default"/>
    <dgm:cxn modelId="{75C5D5A8-1C66-4C80-982A-9B02E6336EC8}" type="presParOf" srcId="{BAA120C9-0B08-49EB-8EE1-3C2CEC8F538A}" destId="{D31DCD28-B8F0-4020-8665-F1B968ACA4B0}" srcOrd="21" destOrd="0" presId="urn:microsoft.com/office/officeart/2005/8/layout/default"/>
    <dgm:cxn modelId="{065C4171-2E42-466F-924B-23025F8B42F7}" type="presParOf" srcId="{BAA120C9-0B08-49EB-8EE1-3C2CEC8F538A}" destId="{0D396B05-438D-4011-81F7-931402BC21C3}" srcOrd="22" destOrd="0" presId="urn:microsoft.com/office/officeart/2005/8/layout/default"/>
    <dgm:cxn modelId="{6AF4131B-C1E4-4D8B-B51C-FFE297FD1B5C}" type="presParOf" srcId="{BAA120C9-0B08-49EB-8EE1-3C2CEC8F538A}" destId="{0606E3DB-295B-4ACC-B502-61909961E215}" srcOrd="23" destOrd="0" presId="urn:microsoft.com/office/officeart/2005/8/layout/default"/>
    <dgm:cxn modelId="{551F250C-2F72-43E8-9695-1E9654E475BA}" type="presParOf" srcId="{BAA120C9-0B08-49EB-8EE1-3C2CEC8F538A}" destId="{A79BE853-8605-46CE-91FC-464660EB74F9}" srcOrd="24" destOrd="0" presId="urn:microsoft.com/office/officeart/2005/8/layout/default"/>
    <dgm:cxn modelId="{0A8DE1E6-BE2C-4C57-844A-A00173C3CA94}" type="presParOf" srcId="{BAA120C9-0B08-49EB-8EE1-3C2CEC8F538A}" destId="{08695768-205A-4A74-A739-986858E8559F}" srcOrd="25" destOrd="0" presId="urn:microsoft.com/office/officeart/2005/8/layout/default"/>
    <dgm:cxn modelId="{0AB7570C-7418-4075-A338-7865B8AD03DB}" type="presParOf" srcId="{BAA120C9-0B08-49EB-8EE1-3C2CEC8F538A}" destId="{2C8F59B8-10F6-4313-91EB-E0CF83592FFB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EE0F62-F161-4CE5-BFDB-4D8AA0ED96E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0654B-3A30-4B51-A6DA-74C2E3A841BD}">
      <dgm:prSet custT="1"/>
      <dgm:spPr/>
      <dgm:t>
        <a:bodyPr/>
        <a:lstStyle/>
        <a:p>
          <a:r>
            <a:rPr lang="cs-CZ" sz="2100" b="0">
              <a:solidFill>
                <a:schemeClr val="tx1"/>
              </a:solidFill>
            </a:rPr>
            <a:t>osobní asistence</a:t>
          </a:r>
          <a:endParaRPr lang="en-US" sz="2100" b="0">
            <a:solidFill>
              <a:schemeClr val="tx1"/>
            </a:solidFill>
          </a:endParaRPr>
        </a:p>
      </dgm:t>
    </dgm:pt>
    <dgm:pt modelId="{C1FE736F-45BB-4675-87AC-343D2BE3F323}" type="parTrans" cxnId="{2D2DBC4D-B25C-45B2-8C87-2A53F045B0D9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7AC989F8-83A7-465A-B8DE-11A8686B850B}" type="sibTrans" cxnId="{2D2DBC4D-B25C-45B2-8C87-2A53F045B0D9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9A63198E-A3BB-4577-BB7F-4BD67A428EB5}">
      <dgm:prSet custT="1"/>
      <dgm:spPr/>
      <dgm:t>
        <a:bodyPr/>
        <a:lstStyle/>
        <a:p>
          <a:r>
            <a:rPr lang="cs-CZ" sz="2100" b="0">
              <a:solidFill>
                <a:schemeClr val="tx1"/>
              </a:solidFill>
            </a:rPr>
            <a:t>pečovatelská služba</a:t>
          </a:r>
          <a:endParaRPr lang="en-US" sz="2100" b="0">
            <a:solidFill>
              <a:schemeClr val="tx1"/>
            </a:solidFill>
          </a:endParaRPr>
        </a:p>
      </dgm:t>
    </dgm:pt>
    <dgm:pt modelId="{20FC6121-6D43-4000-9F36-76F32566624F}" type="parTrans" cxnId="{4435A68D-C2C8-4319-B1E8-1C005ECA0648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C1F47CB9-5779-4AC3-94B5-1D81FDD8140E}" type="sibTrans" cxnId="{4435A68D-C2C8-4319-B1E8-1C005ECA0648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884C5D71-27FE-45E4-8CC4-C426604A2C24}">
      <dgm:prSet custT="1"/>
      <dgm:spPr/>
      <dgm:t>
        <a:bodyPr/>
        <a:lstStyle/>
        <a:p>
          <a:r>
            <a:rPr lang="cs-CZ" sz="2100" b="0">
              <a:solidFill>
                <a:schemeClr val="tx1"/>
              </a:solidFill>
            </a:rPr>
            <a:t>tísňová péče</a:t>
          </a:r>
          <a:endParaRPr lang="en-US" sz="2100" b="0">
            <a:solidFill>
              <a:schemeClr val="tx1"/>
            </a:solidFill>
          </a:endParaRPr>
        </a:p>
      </dgm:t>
    </dgm:pt>
    <dgm:pt modelId="{90761D92-F222-4161-B284-D099C390D056}" type="parTrans" cxnId="{45616D39-19D5-46FC-8E28-EC24B91EA08F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1E22D7F2-5D83-4A4D-9C52-455E9655015C}" type="sibTrans" cxnId="{45616D39-19D5-46FC-8E28-EC24B91EA08F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FC8F635D-48E7-4BF0-9C59-3BAD9CA577AE}">
      <dgm:prSet custT="1"/>
      <dgm:spPr/>
      <dgm:t>
        <a:bodyPr/>
        <a:lstStyle/>
        <a:p>
          <a:r>
            <a:rPr lang="cs-CZ" sz="2100" b="0" dirty="0">
              <a:solidFill>
                <a:schemeClr val="tx1"/>
              </a:solidFill>
            </a:rPr>
            <a:t>předčitatelské a </a:t>
          </a:r>
          <a:r>
            <a:rPr lang="cs-CZ" sz="2000" b="0" dirty="0">
              <a:solidFill>
                <a:schemeClr val="tx1"/>
              </a:solidFill>
            </a:rPr>
            <a:t>průvodcovské</a:t>
          </a:r>
          <a:r>
            <a:rPr lang="cs-CZ" sz="2100" b="0" dirty="0">
              <a:solidFill>
                <a:schemeClr val="tx1"/>
              </a:solidFill>
            </a:rPr>
            <a:t> služby</a:t>
          </a:r>
          <a:endParaRPr lang="en-US" sz="2100" b="0" dirty="0">
            <a:solidFill>
              <a:schemeClr val="tx1"/>
            </a:solidFill>
          </a:endParaRPr>
        </a:p>
      </dgm:t>
    </dgm:pt>
    <dgm:pt modelId="{C998486E-D268-42EB-881A-676437A0D527}" type="parTrans" cxnId="{8FD9EBE6-027B-49B4-993F-E174B5E380F9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F82E3A8A-A76D-43A4-9558-08AF9878D720}" type="sibTrans" cxnId="{8FD9EBE6-027B-49B4-993F-E174B5E380F9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79CA72C3-C5B9-4636-95E0-C63CF4E08774}">
      <dgm:prSet custT="1"/>
      <dgm:spPr/>
      <dgm:t>
        <a:bodyPr/>
        <a:lstStyle/>
        <a:p>
          <a:r>
            <a:rPr lang="cs-CZ" sz="2100" b="0">
              <a:solidFill>
                <a:schemeClr val="tx1"/>
              </a:solidFill>
            </a:rPr>
            <a:t>podpora samostatného bydlení</a:t>
          </a:r>
          <a:endParaRPr lang="en-US" sz="2100" b="0">
            <a:solidFill>
              <a:schemeClr val="tx1"/>
            </a:solidFill>
          </a:endParaRPr>
        </a:p>
      </dgm:t>
    </dgm:pt>
    <dgm:pt modelId="{FF13C7AD-7AC8-42A8-966B-8F24610924C5}" type="parTrans" cxnId="{3B75596C-483D-49CA-88C8-B3CDB7D34AC6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BB7FA457-3C5D-4A63-976E-4ACC428C18D1}" type="sibTrans" cxnId="{3B75596C-483D-49CA-88C8-B3CDB7D34AC6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D23A626C-0BEE-456A-B296-66A4BE7ADC8D}">
      <dgm:prSet custT="1"/>
      <dgm:spPr/>
      <dgm:t>
        <a:bodyPr/>
        <a:lstStyle/>
        <a:p>
          <a:r>
            <a:rPr lang="cs-CZ" sz="2100" b="0">
              <a:solidFill>
                <a:schemeClr val="tx1"/>
              </a:solidFill>
            </a:rPr>
            <a:t>odlehčovací služby</a:t>
          </a:r>
          <a:endParaRPr lang="en-US" sz="2100" b="0">
            <a:solidFill>
              <a:schemeClr val="tx1"/>
            </a:solidFill>
          </a:endParaRPr>
        </a:p>
      </dgm:t>
    </dgm:pt>
    <dgm:pt modelId="{A4E80699-AAC3-4792-8E3B-A3A65D42EC7E}" type="parTrans" cxnId="{D99F6C40-371C-4939-AF3A-2EA491690A4F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15F51D3F-1B69-438C-BBA0-9BD693257BD1}" type="sibTrans" cxnId="{D99F6C40-371C-4939-AF3A-2EA491690A4F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A420FF2A-FF72-4C70-B928-60FA12204B23}">
      <dgm:prSet custT="1"/>
      <dgm:spPr/>
      <dgm:t>
        <a:bodyPr/>
        <a:lstStyle/>
        <a:p>
          <a:r>
            <a:rPr lang="cs-CZ" sz="2100" b="0">
              <a:solidFill>
                <a:schemeClr val="tx1"/>
              </a:solidFill>
            </a:rPr>
            <a:t>centra denních služeb</a:t>
          </a:r>
          <a:endParaRPr lang="en-US" sz="2100" b="0">
            <a:solidFill>
              <a:schemeClr val="tx1"/>
            </a:solidFill>
          </a:endParaRPr>
        </a:p>
      </dgm:t>
    </dgm:pt>
    <dgm:pt modelId="{5E756C20-C29F-48DC-89B5-9F17927CFE21}" type="parTrans" cxnId="{41468A32-EB4F-4794-B68D-1EDDC58C2DBD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843062CF-2319-4E47-84F1-D899C26379A4}" type="sibTrans" cxnId="{41468A32-EB4F-4794-B68D-1EDDC58C2DBD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4BC49AB6-F529-464E-A009-66F105188A33}">
      <dgm:prSet custT="1"/>
      <dgm:spPr/>
      <dgm:t>
        <a:bodyPr/>
        <a:lstStyle/>
        <a:p>
          <a:r>
            <a:rPr lang="cs-CZ" sz="2100" b="0">
              <a:solidFill>
                <a:schemeClr val="tx1"/>
              </a:solidFill>
            </a:rPr>
            <a:t>denní stacionáře</a:t>
          </a:r>
          <a:endParaRPr lang="en-US" sz="2100" b="0">
            <a:solidFill>
              <a:schemeClr val="tx1"/>
            </a:solidFill>
          </a:endParaRPr>
        </a:p>
      </dgm:t>
    </dgm:pt>
    <dgm:pt modelId="{93ED84DF-6057-4991-955E-DA2A01EE4BC3}" type="parTrans" cxnId="{623EBEF7-EFCA-43AC-A236-B097518CA5DF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C08B7482-39CC-4CEE-892E-C49984DE08E4}" type="sibTrans" cxnId="{623EBEF7-EFCA-43AC-A236-B097518CA5DF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E05A682B-4F44-47DD-874A-EBCE61A88DFC}">
      <dgm:prSet custT="1"/>
      <dgm:spPr/>
      <dgm:t>
        <a:bodyPr/>
        <a:lstStyle/>
        <a:p>
          <a:r>
            <a:rPr lang="cs-CZ" sz="2100" b="0">
              <a:solidFill>
                <a:schemeClr val="tx1"/>
              </a:solidFill>
            </a:rPr>
            <a:t>týdenní stacionáře</a:t>
          </a:r>
          <a:endParaRPr lang="en-US" sz="2100" b="0">
            <a:solidFill>
              <a:schemeClr val="tx1"/>
            </a:solidFill>
          </a:endParaRPr>
        </a:p>
      </dgm:t>
    </dgm:pt>
    <dgm:pt modelId="{0F92D14D-9CA7-4DAD-98F9-19D4350A3A47}" type="parTrans" cxnId="{95794E2F-F921-494D-81D9-75B28A9C230A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94E3BA41-1825-4A36-A376-B3097CE367F5}" type="sibTrans" cxnId="{95794E2F-F921-494D-81D9-75B28A9C230A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CCD464E1-C2AC-4C7B-9544-28936F3CC7F6}">
      <dgm:prSet custT="1"/>
      <dgm:spPr/>
      <dgm:t>
        <a:bodyPr/>
        <a:lstStyle/>
        <a:p>
          <a:r>
            <a:rPr lang="cs-CZ" sz="2100" b="0" dirty="0">
              <a:solidFill>
                <a:schemeClr val="tx1"/>
              </a:solidFill>
            </a:rPr>
            <a:t>domovy pro osoby se zdrav. postižením</a:t>
          </a:r>
          <a:endParaRPr lang="en-US" sz="2100" b="0" dirty="0">
            <a:solidFill>
              <a:schemeClr val="tx1"/>
            </a:solidFill>
          </a:endParaRPr>
        </a:p>
      </dgm:t>
    </dgm:pt>
    <dgm:pt modelId="{AC0887BB-178E-4641-BB70-128CE80DE774}" type="parTrans" cxnId="{166B9625-8464-46F2-B8F4-7A226900FE5F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C8C4D6B4-E271-4993-9452-B308BBB05ACE}" type="sibTrans" cxnId="{166B9625-8464-46F2-B8F4-7A226900FE5F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DFF42CAB-BAC6-4C52-BD96-F2FFEA9459A6}">
      <dgm:prSet custT="1"/>
      <dgm:spPr/>
      <dgm:t>
        <a:bodyPr/>
        <a:lstStyle/>
        <a:p>
          <a:r>
            <a:rPr lang="cs-CZ" sz="2100" b="0" dirty="0">
              <a:solidFill>
                <a:schemeClr val="tx1"/>
              </a:solidFill>
            </a:rPr>
            <a:t>domovy pro seniory</a:t>
          </a:r>
          <a:endParaRPr lang="en-US" sz="2100" b="0" dirty="0">
            <a:solidFill>
              <a:schemeClr val="tx1"/>
            </a:solidFill>
          </a:endParaRPr>
        </a:p>
      </dgm:t>
    </dgm:pt>
    <dgm:pt modelId="{BCC7D95A-EF13-4054-A147-686A1E562391}" type="parTrans" cxnId="{424D54DD-A610-4C83-86EF-57651EFB0CC6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DC7B1461-526E-42C8-AE40-829DC7F02DA2}" type="sibTrans" cxnId="{424D54DD-A610-4C83-86EF-57651EFB0CC6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9C9D4B0D-D59A-4117-9687-3403BFE3751D}">
      <dgm:prSet custT="1"/>
      <dgm:spPr/>
      <dgm:t>
        <a:bodyPr/>
        <a:lstStyle/>
        <a:p>
          <a:r>
            <a:rPr lang="cs-CZ" sz="2100" b="0">
              <a:solidFill>
                <a:schemeClr val="tx1"/>
              </a:solidFill>
            </a:rPr>
            <a:t>domovy se zvláštním režimem</a:t>
          </a:r>
          <a:endParaRPr lang="en-US" sz="2100" b="0">
            <a:solidFill>
              <a:schemeClr val="tx1"/>
            </a:solidFill>
          </a:endParaRPr>
        </a:p>
      </dgm:t>
    </dgm:pt>
    <dgm:pt modelId="{B6B40F4C-4AF5-43F3-9BA6-9EF597D31918}" type="parTrans" cxnId="{7050BCA9-D19F-44DF-9D54-F9EBA3119F7E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E0A0BB52-C1B8-4487-AD36-0F732DC4FBF7}" type="sibTrans" cxnId="{7050BCA9-D19F-44DF-9D54-F9EBA3119F7E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A6A169FC-9D42-4786-904B-6A58B6D2898E}">
      <dgm:prSet custT="1"/>
      <dgm:spPr/>
      <dgm:t>
        <a:bodyPr/>
        <a:lstStyle/>
        <a:p>
          <a:r>
            <a:rPr lang="cs-CZ" sz="2100" b="0">
              <a:solidFill>
                <a:schemeClr val="tx1"/>
              </a:solidFill>
            </a:rPr>
            <a:t>chráněné bydlení</a:t>
          </a:r>
          <a:endParaRPr lang="en-US" sz="2100" b="0">
            <a:solidFill>
              <a:schemeClr val="tx1"/>
            </a:solidFill>
          </a:endParaRPr>
        </a:p>
      </dgm:t>
    </dgm:pt>
    <dgm:pt modelId="{DF324FBA-C78E-4F52-8242-F7BB01399D3D}" type="parTrans" cxnId="{B2FD196A-2395-43C7-B6AD-757B37FBCA49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28982AEB-D8B3-4244-B8B5-505AF3D139C4}" type="sibTrans" cxnId="{B2FD196A-2395-43C7-B6AD-757B37FBCA49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128292F3-837E-4477-ADD5-BC4697267BA1}">
      <dgm:prSet custT="1"/>
      <dgm:spPr/>
      <dgm:t>
        <a:bodyPr/>
        <a:lstStyle/>
        <a:p>
          <a:r>
            <a:rPr lang="cs-CZ" sz="1400" b="0" dirty="0">
              <a:solidFill>
                <a:schemeClr val="tx1"/>
              </a:solidFill>
            </a:rPr>
            <a:t>soc. sl. ve zdravotnických zařízeních (nemocnice, LDN, psychiatrické léčebny)</a:t>
          </a:r>
          <a:endParaRPr lang="en-US" sz="1400" b="0" dirty="0">
            <a:solidFill>
              <a:schemeClr val="tx1"/>
            </a:solidFill>
          </a:endParaRPr>
        </a:p>
      </dgm:t>
    </dgm:pt>
    <dgm:pt modelId="{799528FD-93F1-46DF-A74B-A216E8BC928A}" type="parTrans" cxnId="{B991DD0D-CA8A-4D3C-816E-9844360B149B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EBCE3FC8-A90F-41AF-B6A2-3583A7D79BF8}" type="sibTrans" cxnId="{B991DD0D-CA8A-4D3C-816E-9844360B149B}">
      <dgm:prSet/>
      <dgm:spPr/>
      <dgm:t>
        <a:bodyPr/>
        <a:lstStyle/>
        <a:p>
          <a:endParaRPr lang="en-US" sz="2100" b="0">
            <a:solidFill>
              <a:schemeClr val="tx1"/>
            </a:solidFill>
          </a:endParaRPr>
        </a:p>
      </dgm:t>
    </dgm:pt>
    <dgm:pt modelId="{126CA6A9-FEEA-4DCB-9425-4B55467E9C9B}" type="pres">
      <dgm:prSet presAssocID="{F2EE0F62-F161-4CE5-BFDB-4D8AA0ED96EF}" presName="diagram" presStyleCnt="0">
        <dgm:presLayoutVars>
          <dgm:dir/>
          <dgm:resizeHandles val="exact"/>
        </dgm:presLayoutVars>
      </dgm:prSet>
      <dgm:spPr/>
    </dgm:pt>
    <dgm:pt modelId="{8CFEA622-E4FC-47E0-A829-63F5A0209CDE}" type="pres">
      <dgm:prSet presAssocID="{27E0654B-3A30-4B51-A6DA-74C2E3A841BD}" presName="node" presStyleLbl="node1" presStyleIdx="0" presStyleCnt="14">
        <dgm:presLayoutVars>
          <dgm:bulletEnabled val="1"/>
        </dgm:presLayoutVars>
      </dgm:prSet>
      <dgm:spPr/>
    </dgm:pt>
    <dgm:pt modelId="{82E3A219-B726-450D-B320-73890B2091D4}" type="pres">
      <dgm:prSet presAssocID="{7AC989F8-83A7-465A-B8DE-11A8686B850B}" presName="sibTrans" presStyleCnt="0"/>
      <dgm:spPr/>
    </dgm:pt>
    <dgm:pt modelId="{A1EFAC33-555A-41D0-BEBC-805E6E13ED24}" type="pres">
      <dgm:prSet presAssocID="{9A63198E-A3BB-4577-BB7F-4BD67A428EB5}" presName="node" presStyleLbl="node1" presStyleIdx="1" presStyleCnt="14">
        <dgm:presLayoutVars>
          <dgm:bulletEnabled val="1"/>
        </dgm:presLayoutVars>
      </dgm:prSet>
      <dgm:spPr/>
    </dgm:pt>
    <dgm:pt modelId="{F03A9083-E577-4B27-B608-1BD6CCE75925}" type="pres">
      <dgm:prSet presAssocID="{C1F47CB9-5779-4AC3-94B5-1D81FDD8140E}" presName="sibTrans" presStyleCnt="0"/>
      <dgm:spPr/>
    </dgm:pt>
    <dgm:pt modelId="{31B5982A-11F7-4DAA-86B5-079E4858A3B6}" type="pres">
      <dgm:prSet presAssocID="{884C5D71-27FE-45E4-8CC4-C426604A2C24}" presName="node" presStyleLbl="node1" presStyleIdx="2" presStyleCnt="14">
        <dgm:presLayoutVars>
          <dgm:bulletEnabled val="1"/>
        </dgm:presLayoutVars>
      </dgm:prSet>
      <dgm:spPr/>
    </dgm:pt>
    <dgm:pt modelId="{1F502FC4-88BA-422A-A1F5-67E380BFC9D9}" type="pres">
      <dgm:prSet presAssocID="{1E22D7F2-5D83-4A4D-9C52-455E9655015C}" presName="sibTrans" presStyleCnt="0"/>
      <dgm:spPr/>
    </dgm:pt>
    <dgm:pt modelId="{124906A4-EC10-4803-BF36-45457A1F383C}" type="pres">
      <dgm:prSet presAssocID="{FC8F635D-48E7-4BF0-9C59-3BAD9CA577AE}" presName="node" presStyleLbl="node1" presStyleIdx="3" presStyleCnt="14">
        <dgm:presLayoutVars>
          <dgm:bulletEnabled val="1"/>
        </dgm:presLayoutVars>
      </dgm:prSet>
      <dgm:spPr/>
    </dgm:pt>
    <dgm:pt modelId="{AE3BCD83-A1BF-4B79-9713-0586554DEBFD}" type="pres">
      <dgm:prSet presAssocID="{F82E3A8A-A76D-43A4-9558-08AF9878D720}" presName="sibTrans" presStyleCnt="0"/>
      <dgm:spPr/>
    </dgm:pt>
    <dgm:pt modelId="{FC08DDE2-57F2-4FC7-94A8-9253E7B44CD6}" type="pres">
      <dgm:prSet presAssocID="{79CA72C3-C5B9-4636-95E0-C63CF4E08774}" presName="node" presStyleLbl="node1" presStyleIdx="4" presStyleCnt="14">
        <dgm:presLayoutVars>
          <dgm:bulletEnabled val="1"/>
        </dgm:presLayoutVars>
      </dgm:prSet>
      <dgm:spPr/>
    </dgm:pt>
    <dgm:pt modelId="{318CAE09-709B-4E95-925A-1B2AE295BA64}" type="pres">
      <dgm:prSet presAssocID="{BB7FA457-3C5D-4A63-976E-4ACC428C18D1}" presName="sibTrans" presStyleCnt="0"/>
      <dgm:spPr/>
    </dgm:pt>
    <dgm:pt modelId="{8F7AEAF7-AE8B-45E9-8A3E-577A6C91832D}" type="pres">
      <dgm:prSet presAssocID="{D23A626C-0BEE-456A-B296-66A4BE7ADC8D}" presName="node" presStyleLbl="node1" presStyleIdx="5" presStyleCnt="14">
        <dgm:presLayoutVars>
          <dgm:bulletEnabled val="1"/>
        </dgm:presLayoutVars>
      </dgm:prSet>
      <dgm:spPr/>
    </dgm:pt>
    <dgm:pt modelId="{85DA1EDE-6AA9-455F-BED5-E10B9CEEF93A}" type="pres">
      <dgm:prSet presAssocID="{15F51D3F-1B69-438C-BBA0-9BD693257BD1}" presName="sibTrans" presStyleCnt="0"/>
      <dgm:spPr/>
    </dgm:pt>
    <dgm:pt modelId="{5519538A-77B4-414F-A490-B47C8ED183B0}" type="pres">
      <dgm:prSet presAssocID="{A420FF2A-FF72-4C70-B928-60FA12204B23}" presName="node" presStyleLbl="node1" presStyleIdx="6" presStyleCnt="14">
        <dgm:presLayoutVars>
          <dgm:bulletEnabled val="1"/>
        </dgm:presLayoutVars>
      </dgm:prSet>
      <dgm:spPr/>
    </dgm:pt>
    <dgm:pt modelId="{93E1F4DB-D824-4A8C-9EEE-332CC2D5C0BB}" type="pres">
      <dgm:prSet presAssocID="{843062CF-2319-4E47-84F1-D899C26379A4}" presName="sibTrans" presStyleCnt="0"/>
      <dgm:spPr/>
    </dgm:pt>
    <dgm:pt modelId="{E9886C9F-4CD0-4345-A78F-47287294DD6C}" type="pres">
      <dgm:prSet presAssocID="{4BC49AB6-F529-464E-A009-66F105188A33}" presName="node" presStyleLbl="node1" presStyleIdx="7" presStyleCnt="14">
        <dgm:presLayoutVars>
          <dgm:bulletEnabled val="1"/>
        </dgm:presLayoutVars>
      </dgm:prSet>
      <dgm:spPr/>
    </dgm:pt>
    <dgm:pt modelId="{4E18DBE0-045D-44D9-8177-11A89552C2FE}" type="pres">
      <dgm:prSet presAssocID="{C08B7482-39CC-4CEE-892E-C49984DE08E4}" presName="sibTrans" presStyleCnt="0"/>
      <dgm:spPr/>
    </dgm:pt>
    <dgm:pt modelId="{D87CF99A-C641-4A63-95FC-364388621232}" type="pres">
      <dgm:prSet presAssocID="{E05A682B-4F44-47DD-874A-EBCE61A88DFC}" presName="node" presStyleLbl="node1" presStyleIdx="8" presStyleCnt="14">
        <dgm:presLayoutVars>
          <dgm:bulletEnabled val="1"/>
        </dgm:presLayoutVars>
      </dgm:prSet>
      <dgm:spPr/>
    </dgm:pt>
    <dgm:pt modelId="{1BD3A68B-4E21-47BE-8C14-C7EF0C978BA2}" type="pres">
      <dgm:prSet presAssocID="{94E3BA41-1825-4A36-A376-B3097CE367F5}" presName="sibTrans" presStyleCnt="0"/>
      <dgm:spPr/>
    </dgm:pt>
    <dgm:pt modelId="{79FB062C-8697-4B4E-A087-70D2C776C490}" type="pres">
      <dgm:prSet presAssocID="{CCD464E1-C2AC-4C7B-9544-28936F3CC7F6}" presName="node" presStyleLbl="node1" presStyleIdx="9" presStyleCnt="14">
        <dgm:presLayoutVars>
          <dgm:bulletEnabled val="1"/>
        </dgm:presLayoutVars>
      </dgm:prSet>
      <dgm:spPr/>
    </dgm:pt>
    <dgm:pt modelId="{7A22FBC3-1CCC-4100-8A84-7C2C8B492C3F}" type="pres">
      <dgm:prSet presAssocID="{C8C4D6B4-E271-4993-9452-B308BBB05ACE}" presName="sibTrans" presStyleCnt="0"/>
      <dgm:spPr/>
    </dgm:pt>
    <dgm:pt modelId="{9EED375A-6026-4E8F-B270-7A7022FBE8D9}" type="pres">
      <dgm:prSet presAssocID="{DFF42CAB-BAC6-4C52-BD96-F2FFEA9459A6}" presName="node" presStyleLbl="node1" presStyleIdx="10" presStyleCnt="14">
        <dgm:presLayoutVars>
          <dgm:bulletEnabled val="1"/>
        </dgm:presLayoutVars>
      </dgm:prSet>
      <dgm:spPr/>
    </dgm:pt>
    <dgm:pt modelId="{557CB679-80CF-4FAF-9436-0BFDD97183B9}" type="pres">
      <dgm:prSet presAssocID="{DC7B1461-526E-42C8-AE40-829DC7F02DA2}" presName="sibTrans" presStyleCnt="0"/>
      <dgm:spPr/>
    </dgm:pt>
    <dgm:pt modelId="{26475E8E-4703-4BA6-95F7-98F22D3FF66F}" type="pres">
      <dgm:prSet presAssocID="{9C9D4B0D-D59A-4117-9687-3403BFE3751D}" presName="node" presStyleLbl="node1" presStyleIdx="11" presStyleCnt="14">
        <dgm:presLayoutVars>
          <dgm:bulletEnabled val="1"/>
        </dgm:presLayoutVars>
      </dgm:prSet>
      <dgm:spPr/>
    </dgm:pt>
    <dgm:pt modelId="{F3D62CCD-A214-4F46-8EFC-A6BF8A2B7C31}" type="pres">
      <dgm:prSet presAssocID="{E0A0BB52-C1B8-4487-AD36-0F732DC4FBF7}" presName="sibTrans" presStyleCnt="0"/>
      <dgm:spPr/>
    </dgm:pt>
    <dgm:pt modelId="{DE5CCC48-5018-4A84-8AEE-454B2DDC72E5}" type="pres">
      <dgm:prSet presAssocID="{A6A169FC-9D42-4786-904B-6A58B6D2898E}" presName="node" presStyleLbl="node1" presStyleIdx="12" presStyleCnt="14">
        <dgm:presLayoutVars>
          <dgm:bulletEnabled val="1"/>
        </dgm:presLayoutVars>
      </dgm:prSet>
      <dgm:spPr/>
    </dgm:pt>
    <dgm:pt modelId="{FAC5D211-9DE1-49C4-B96C-518CFA48CC74}" type="pres">
      <dgm:prSet presAssocID="{28982AEB-D8B3-4244-B8B5-505AF3D139C4}" presName="sibTrans" presStyleCnt="0"/>
      <dgm:spPr/>
    </dgm:pt>
    <dgm:pt modelId="{E2A082F1-0520-4F7B-9848-4A99710CE77C}" type="pres">
      <dgm:prSet presAssocID="{128292F3-837E-4477-ADD5-BC4697267BA1}" presName="node" presStyleLbl="node1" presStyleIdx="13" presStyleCnt="14" custScaleX="107260">
        <dgm:presLayoutVars>
          <dgm:bulletEnabled val="1"/>
        </dgm:presLayoutVars>
      </dgm:prSet>
      <dgm:spPr/>
    </dgm:pt>
  </dgm:ptLst>
  <dgm:cxnLst>
    <dgm:cxn modelId="{38BE2A09-BBBC-40D3-AB0C-F490EC5049A7}" type="presOf" srcId="{DFF42CAB-BAC6-4C52-BD96-F2FFEA9459A6}" destId="{9EED375A-6026-4E8F-B270-7A7022FBE8D9}" srcOrd="0" destOrd="0" presId="urn:microsoft.com/office/officeart/2005/8/layout/default"/>
    <dgm:cxn modelId="{B991DD0D-CA8A-4D3C-816E-9844360B149B}" srcId="{F2EE0F62-F161-4CE5-BFDB-4D8AA0ED96EF}" destId="{128292F3-837E-4477-ADD5-BC4697267BA1}" srcOrd="13" destOrd="0" parTransId="{799528FD-93F1-46DF-A74B-A216E8BC928A}" sibTransId="{EBCE3FC8-A90F-41AF-B6A2-3583A7D79BF8}"/>
    <dgm:cxn modelId="{CF8E1C1E-2C37-4D50-85BC-A371CB353664}" type="presOf" srcId="{884C5D71-27FE-45E4-8CC4-C426604A2C24}" destId="{31B5982A-11F7-4DAA-86B5-079E4858A3B6}" srcOrd="0" destOrd="0" presId="urn:microsoft.com/office/officeart/2005/8/layout/default"/>
    <dgm:cxn modelId="{AF9C381E-69D6-4BD7-82E0-D3F3DCCD0AEF}" type="presOf" srcId="{A6A169FC-9D42-4786-904B-6A58B6D2898E}" destId="{DE5CCC48-5018-4A84-8AEE-454B2DDC72E5}" srcOrd="0" destOrd="0" presId="urn:microsoft.com/office/officeart/2005/8/layout/default"/>
    <dgm:cxn modelId="{67DF8924-0CD8-4B44-AAE8-14F8C693892E}" type="presOf" srcId="{F2EE0F62-F161-4CE5-BFDB-4D8AA0ED96EF}" destId="{126CA6A9-FEEA-4DCB-9425-4B55467E9C9B}" srcOrd="0" destOrd="0" presId="urn:microsoft.com/office/officeart/2005/8/layout/default"/>
    <dgm:cxn modelId="{166B9625-8464-46F2-B8F4-7A226900FE5F}" srcId="{F2EE0F62-F161-4CE5-BFDB-4D8AA0ED96EF}" destId="{CCD464E1-C2AC-4C7B-9544-28936F3CC7F6}" srcOrd="9" destOrd="0" parTransId="{AC0887BB-178E-4641-BB70-128CE80DE774}" sibTransId="{C8C4D6B4-E271-4993-9452-B308BBB05ACE}"/>
    <dgm:cxn modelId="{95794E2F-F921-494D-81D9-75B28A9C230A}" srcId="{F2EE0F62-F161-4CE5-BFDB-4D8AA0ED96EF}" destId="{E05A682B-4F44-47DD-874A-EBCE61A88DFC}" srcOrd="8" destOrd="0" parTransId="{0F92D14D-9CA7-4DAD-98F9-19D4350A3A47}" sibTransId="{94E3BA41-1825-4A36-A376-B3097CE367F5}"/>
    <dgm:cxn modelId="{41468A32-EB4F-4794-B68D-1EDDC58C2DBD}" srcId="{F2EE0F62-F161-4CE5-BFDB-4D8AA0ED96EF}" destId="{A420FF2A-FF72-4C70-B928-60FA12204B23}" srcOrd="6" destOrd="0" parTransId="{5E756C20-C29F-48DC-89B5-9F17927CFE21}" sibTransId="{843062CF-2319-4E47-84F1-D899C26379A4}"/>
    <dgm:cxn modelId="{45616D39-19D5-46FC-8E28-EC24B91EA08F}" srcId="{F2EE0F62-F161-4CE5-BFDB-4D8AA0ED96EF}" destId="{884C5D71-27FE-45E4-8CC4-C426604A2C24}" srcOrd="2" destOrd="0" parTransId="{90761D92-F222-4161-B284-D099C390D056}" sibTransId="{1E22D7F2-5D83-4A4D-9C52-455E9655015C}"/>
    <dgm:cxn modelId="{D99F6C40-371C-4939-AF3A-2EA491690A4F}" srcId="{F2EE0F62-F161-4CE5-BFDB-4D8AA0ED96EF}" destId="{D23A626C-0BEE-456A-B296-66A4BE7ADC8D}" srcOrd="5" destOrd="0" parTransId="{A4E80699-AAC3-4792-8E3B-A3A65D42EC7E}" sibTransId="{15F51D3F-1B69-438C-BBA0-9BD693257BD1}"/>
    <dgm:cxn modelId="{AB705566-48DD-4EA4-9C4F-C2E9D59FAC7F}" type="presOf" srcId="{79CA72C3-C5B9-4636-95E0-C63CF4E08774}" destId="{FC08DDE2-57F2-4FC7-94A8-9253E7B44CD6}" srcOrd="0" destOrd="0" presId="urn:microsoft.com/office/officeart/2005/8/layout/default"/>
    <dgm:cxn modelId="{B2FD196A-2395-43C7-B6AD-757B37FBCA49}" srcId="{F2EE0F62-F161-4CE5-BFDB-4D8AA0ED96EF}" destId="{A6A169FC-9D42-4786-904B-6A58B6D2898E}" srcOrd="12" destOrd="0" parTransId="{DF324FBA-C78E-4F52-8242-F7BB01399D3D}" sibTransId="{28982AEB-D8B3-4244-B8B5-505AF3D139C4}"/>
    <dgm:cxn modelId="{5230394A-9F7C-44D6-9701-76AF637686D1}" type="presOf" srcId="{D23A626C-0BEE-456A-B296-66A4BE7ADC8D}" destId="{8F7AEAF7-AE8B-45E9-8A3E-577A6C91832D}" srcOrd="0" destOrd="0" presId="urn:microsoft.com/office/officeart/2005/8/layout/default"/>
    <dgm:cxn modelId="{3B75596C-483D-49CA-88C8-B3CDB7D34AC6}" srcId="{F2EE0F62-F161-4CE5-BFDB-4D8AA0ED96EF}" destId="{79CA72C3-C5B9-4636-95E0-C63CF4E08774}" srcOrd="4" destOrd="0" parTransId="{FF13C7AD-7AC8-42A8-966B-8F24610924C5}" sibTransId="{BB7FA457-3C5D-4A63-976E-4ACC428C18D1}"/>
    <dgm:cxn modelId="{2D2DBC4D-B25C-45B2-8C87-2A53F045B0D9}" srcId="{F2EE0F62-F161-4CE5-BFDB-4D8AA0ED96EF}" destId="{27E0654B-3A30-4B51-A6DA-74C2E3A841BD}" srcOrd="0" destOrd="0" parTransId="{C1FE736F-45BB-4675-87AC-343D2BE3F323}" sibTransId="{7AC989F8-83A7-465A-B8DE-11A8686B850B}"/>
    <dgm:cxn modelId="{DBA5C955-E139-4F6B-A5B1-0C87CF272B55}" type="presOf" srcId="{4BC49AB6-F529-464E-A009-66F105188A33}" destId="{E9886C9F-4CD0-4345-A78F-47287294DD6C}" srcOrd="0" destOrd="0" presId="urn:microsoft.com/office/officeart/2005/8/layout/default"/>
    <dgm:cxn modelId="{7FFA7556-80FC-4B8A-933E-49E99F7CD149}" type="presOf" srcId="{9A63198E-A3BB-4577-BB7F-4BD67A428EB5}" destId="{A1EFAC33-555A-41D0-BEBC-805E6E13ED24}" srcOrd="0" destOrd="0" presId="urn:microsoft.com/office/officeart/2005/8/layout/default"/>
    <dgm:cxn modelId="{0B9E537D-1B63-4CBA-9450-DBAEAC23009C}" type="presOf" srcId="{FC8F635D-48E7-4BF0-9C59-3BAD9CA577AE}" destId="{124906A4-EC10-4803-BF36-45457A1F383C}" srcOrd="0" destOrd="0" presId="urn:microsoft.com/office/officeart/2005/8/layout/default"/>
    <dgm:cxn modelId="{4435A68D-C2C8-4319-B1E8-1C005ECA0648}" srcId="{F2EE0F62-F161-4CE5-BFDB-4D8AA0ED96EF}" destId="{9A63198E-A3BB-4577-BB7F-4BD67A428EB5}" srcOrd="1" destOrd="0" parTransId="{20FC6121-6D43-4000-9F36-76F32566624F}" sibTransId="{C1F47CB9-5779-4AC3-94B5-1D81FDD8140E}"/>
    <dgm:cxn modelId="{BF6DDF98-BC59-4457-AE76-7537054F4BFF}" type="presOf" srcId="{128292F3-837E-4477-ADD5-BC4697267BA1}" destId="{E2A082F1-0520-4F7B-9848-4A99710CE77C}" srcOrd="0" destOrd="0" presId="urn:microsoft.com/office/officeart/2005/8/layout/default"/>
    <dgm:cxn modelId="{2E6BFA9B-201E-497C-BE26-97DB2B74DA81}" type="presOf" srcId="{E05A682B-4F44-47DD-874A-EBCE61A88DFC}" destId="{D87CF99A-C641-4A63-95FC-364388621232}" srcOrd="0" destOrd="0" presId="urn:microsoft.com/office/officeart/2005/8/layout/default"/>
    <dgm:cxn modelId="{7050BCA9-D19F-44DF-9D54-F9EBA3119F7E}" srcId="{F2EE0F62-F161-4CE5-BFDB-4D8AA0ED96EF}" destId="{9C9D4B0D-D59A-4117-9687-3403BFE3751D}" srcOrd="11" destOrd="0" parTransId="{B6B40F4C-4AF5-43F3-9BA6-9EF597D31918}" sibTransId="{E0A0BB52-C1B8-4487-AD36-0F732DC4FBF7}"/>
    <dgm:cxn modelId="{201A8DAF-0BE8-40E1-9089-EBD4744A1EF1}" type="presOf" srcId="{9C9D4B0D-D59A-4117-9687-3403BFE3751D}" destId="{26475E8E-4703-4BA6-95F7-98F22D3FF66F}" srcOrd="0" destOrd="0" presId="urn:microsoft.com/office/officeart/2005/8/layout/default"/>
    <dgm:cxn modelId="{424D54DD-A610-4C83-86EF-57651EFB0CC6}" srcId="{F2EE0F62-F161-4CE5-BFDB-4D8AA0ED96EF}" destId="{DFF42CAB-BAC6-4C52-BD96-F2FFEA9459A6}" srcOrd="10" destOrd="0" parTransId="{BCC7D95A-EF13-4054-A147-686A1E562391}" sibTransId="{DC7B1461-526E-42C8-AE40-829DC7F02DA2}"/>
    <dgm:cxn modelId="{8FD9EBE6-027B-49B4-993F-E174B5E380F9}" srcId="{F2EE0F62-F161-4CE5-BFDB-4D8AA0ED96EF}" destId="{FC8F635D-48E7-4BF0-9C59-3BAD9CA577AE}" srcOrd="3" destOrd="0" parTransId="{C998486E-D268-42EB-881A-676437A0D527}" sibTransId="{F82E3A8A-A76D-43A4-9558-08AF9878D720}"/>
    <dgm:cxn modelId="{095EBEEF-7B09-4078-BC48-19543980C0F7}" type="presOf" srcId="{27E0654B-3A30-4B51-A6DA-74C2E3A841BD}" destId="{8CFEA622-E4FC-47E0-A829-63F5A0209CDE}" srcOrd="0" destOrd="0" presId="urn:microsoft.com/office/officeart/2005/8/layout/default"/>
    <dgm:cxn modelId="{F1ADA6F2-44F5-4EBC-98A3-7B100323A929}" type="presOf" srcId="{CCD464E1-C2AC-4C7B-9544-28936F3CC7F6}" destId="{79FB062C-8697-4B4E-A087-70D2C776C490}" srcOrd="0" destOrd="0" presId="urn:microsoft.com/office/officeart/2005/8/layout/default"/>
    <dgm:cxn modelId="{623EBEF7-EFCA-43AC-A236-B097518CA5DF}" srcId="{F2EE0F62-F161-4CE5-BFDB-4D8AA0ED96EF}" destId="{4BC49AB6-F529-464E-A009-66F105188A33}" srcOrd="7" destOrd="0" parTransId="{93ED84DF-6057-4991-955E-DA2A01EE4BC3}" sibTransId="{C08B7482-39CC-4CEE-892E-C49984DE08E4}"/>
    <dgm:cxn modelId="{069356FD-493A-4FCC-81F4-505923662DFA}" type="presOf" srcId="{A420FF2A-FF72-4C70-B928-60FA12204B23}" destId="{5519538A-77B4-414F-A490-B47C8ED183B0}" srcOrd="0" destOrd="0" presId="urn:microsoft.com/office/officeart/2005/8/layout/default"/>
    <dgm:cxn modelId="{9DF4E903-2940-4BDC-A3CF-4AAB02CAC779}" type="presParOf" srcId="{126CA6A9-FEEA-4DCB-9425-4B55467E9C9B}" destId="{8CFEA622-E4FC-47E0-A829-63F5A0209CDE}" srcOrd="0" destOrd="0" presId="urn:microsoft.com/office/officeart/2005/8/layout/default"/>
    <dgm:cxn modelId="{33803A12-EFE9-47F7-B86C-4ED24DD11881}" type="presParOf" srcId="{126CA6A9-FEEA-4DCB-9425-4B55467E9C9B}" destId="{82E3A219-B726-450D-B320-73890B2091D4}" srcOrd="1" destOrd="0" presId="urn:microsoft.com/office/officeart/2005/8/layout/default"/>
    <dgm:cxn modelId="{17CD2F99-EB3E-4483-A043-310E484C7456}" type="presParOf" srcId="{126CA6A9-FEEA-4DCB-9425-4B55467E9C9B}" destId="{A1EFAC33-555A-41D0-BEBC-805E6E13ED24}" srcOrd="2" destOrd="0" presId="urn:microsoft.com/office/officeart/2005/8/layout/default"/>
    <dgm:cxn modelId="{BD6B54B4-7FE8-467A-BDB8-5E6BC50A2096}" type="presParOf" srcId="{126CA6A9-FEEA-4DCB-9425-4B55467E9C9B}" destId="{F03A9083-E577-4B27-B608-1BD6CCE75925}" srcOrd="3" destOrd="0" presId="urn:microsoft.com/office/officeart/2005/8/layout/default"/>
    <dgm:cxn modelId="{9155D885-7D7C-4E13-87BF-13A74B2D655F}" type="presParOf" srcId="{126CA6A9-FEEA-4DCB-9425-4B55467E9C9B}" destId="{31B5982A-11F7-4DAA-86B5-079E4858A3B6}" srcOrd="4" destOrd="0" presId="urn:microsoft.com/office/officeart/2005/8/layout/default"/>
    <dgm:cxn modelId="{4C1A4D5C-B073-4950-908A-EB48B0DAD1DA}" type="presParOf" srcId="{126CA6A9-FEEA-4DCB-9425-4B55467E9C9B}" destId="{1F502FC4-88BA-422A-A1F5-67E380BFC9D9}" srcOrd="5" destOrd="0" presId="urn:microsoft.com/office/officeart/2005/8/layout/default"/>
    <dgm:cxn modelId="{E65FA92E-3BB2-4063-B0A3-B9A6FE329FE8}" type="presParOf" srcId="{126CA6A9-FEEA-4DCB-9425-4B55467E9C9B}" destId="{124906A4-EC10-4803-BF36-45457A1F383C}" srcOrd="6" destOrd="0" presId="urn:microsoft.com/office/officeart/2005/8/layout/default"/>
    <dgm:cxn modelId="{1D09F080-D2DF-43B9-805C-A26D3750074A}" type="presParOf" srcId="{126CA6A9-FEEA-4DCB-9425-4B55467E9C9B}" destId="{AE3BCD83-A1BF-4B79-9713-0586554DEBFD}" srcOrd="7" destOrd="0" presId="urn:microsoft.com/office/officeart/2005/8/layout/default"/>
    <dgm:cxn modelId="{04A7BE1E-96B7-4543-8A0D-F47EDECCA99F}" type="presParOf" srcId="{126CA6A9-FEEA-4DCB-9425-4B55467E9C9B}" destId="{FC08DDE2-57F2-4FC7-94A8-9253E7B44CD6}" srcOrd="8" destOrd="0" presId="urn:microsoft.com/office/officeart/2005/8/layout/default"/>
    <dgm:cxn modelId="{199FF5EE-9E81-43C1-8877-2174DAEB551B}" type="presParOf" srcId="{126CA6A9-FEEA-4DCB-9425-4B55467E9C9B}" destId="{318CAE09-709B-4E95-925A-1B2AE295BA64}" srcOrd="9" destOrd="0" presId="urn:microsoft.com/office/officeart/2005/8/layout/default"/>
    <dgm:cxn modelId="{A364F0BF-A548-4E9E-AA80-66F55C750F88}" type="presParOf" srcId="{126CA6A9-FEEA-4DCB-9425-4B55467E9C9B}" destId="{8F7AEAF7-AE8B-45E9-8A3E-577A6C91832D}" srcOrd="10" destOrd="0" presId="urn:microsoft.com/office/officeart/2005/8/layout/default"/>
    <dgm:cxn modelId="{A2018938-0B9A-416B-96B8-3255B8E9860D}" type="presParOf" srcId="{126CA6A9-FEEA-4DCB-9425-4B55467E9C9B}" destId="{85DA1EDE-6AA9-455F-BED5-E10B9CEEF93A}" srcOrd="11" destOrd="0" presId="urn:microsoft.com/office/officeart/2005/8/layout/default"/>
    <dgm:cxn modelId="{5C52AAAC-2B32-4C86-904D-EB275D17576B}" type="presParOf" srcId="{126CA6A9-FEEA-4DCB-9425-4B55467E9C9B}" destId="{5519538A-77B4-414F-A490-B47C8ED183B0}" srcOrd="12" destOrd="0" presId="urn:microsoft.com/office/officeart/2005/8/layout/default"/>
    <dgm:cxn modelId="{7E21C7ED-1DB4-400D-8CEE-E9646DD4C1A9}" type="presParOf" srcId="{126CA6A9-FEEA-4DCB-9425-4B55467E9C9B}" destId="{93E1F4DB-D824-4A8C-9EEE-332CC2D5C0BB}" srcOrd="13" destOrd="0" presId="urn:microsoft.com/office/officeart/2005/8/layout/default"/>
    <dgm:cxn modelId="{62CB5677-36FC-4CFA-93D9-E06096F77C71}" type="presParOf" srcId="{126CA6A9-FEEA-4DCB-9425-4B55467E9C9B}" destId="{E9886C9F-4CD0-4345-A78F-47287294DD6C}" srcOrd="14" destOrd="0" presId="urn:microsoft.com/office/officeart/2005/8/layout/default"/>
    <dgm:cxn modelId="{68828138-E17C-4A2F-ADB6-E54B7105C8CA}" type="presParOf" srcId="{126CA6A9-FEEA-4DCB-9425-4B55467E9C9B}" destId="{4E18DBE0-045D-44D9-8177-11A89552C2FE}" srcOrd="15" destOrd="0" presId="urn:microsoft.com/office/officeart/2005/8/layout/default"/>
    <dgm:cxn modelId="{F5D4F4C5-585D-43CB-94D9-39F2FBC58ACE}" type="presParOf" srcId="{126CA6A9-FEEA-4DCB-9425-4B55467E9C9B}" destId="{D87CF99A-C641-4A63-95FC-364388621232}" srcOrd="16" destOrd="0" presId="urn:microsoft.com/office/officeart/2005/8/layout/default"/>
    <dgm:cxn modelId="{BE3E27C4-0534-4AEC-92C6-FFE45FAA88FC}" type="presParOf" srcId="{126CA6A9-FEEA-4DCB-9425-4B55467E9C9B}" destId="{1BD3A68B-4E21-47BE-8C14-C7EF0C978BA2}" srcOrd="17" destOrd="0" presId="urn:microsoft.com/office/officeart/2005/8/layout/default"/>
    <dgm:cxn modelId="{CF901872-5E27-4551-9AD5-A06FD2CCB405}" type="presParOf" srcId="{126CA6A9-FEEA-4DCB-9425-4B55467E9C9B}" destId="{79FB062C-8697-4B4E-A087-70D2C776C490}" srcOrd="18" destOrd="0" presId="urn:microsoft.com/office/officeart/2005/8/layout/default"/>
    <dgm:cxn modelId="{38D3645C-EA7B-4FE4-889D-9EB0C4F7957A}" type="presParOf" srcId="{126CA6A9-FEEA-4DCB-9425-4B55467E9C9B}" destId="{7A22FBC3-1CCC-4100-8A84-7C2C8B492C3F}" srcOrd="19" destOrd="0" presId="urn:microsoft.com/office/officeart/2005/8/layout/default"/>
    <dgm:cxn modelId="{E7295493-6FF3-49B2-8AAD-148D06C56573}" type="presParOf" srcId="{126CA6A9-FEEA-4DCB-9425-4B55467E9C9B}" destId="{9EED375A-6026-4E8F-B270-7A7022FBE8D9}" srcOrd="20" destOrd="0" presId="urn:microsoft.com/office/officeart/2005/8/layout/default"/>
    <dgm:cxn modelId="{57573B12-D5B1-4D88-A8CF-FA590328F0EB}" type="presParOf" srcId="{126CA6A9-FEEA-4DCB-9425-4B55467E9C9B}" destId="{557CB679-80CF-4FAF-9436-0BFDD97183B9}" srcOrd="21" destOrd="0" presId="urn:microsoft.com/office/officeart/2005/8/layout/default"/>
    <dgm:cxn modelId="{133D8EA2-E61B-4285-9927-1ED2E458B8A2}" type="presParOf" srcId="{126CA6A9-FEEA-4DCB-9425-4B55467E9C9B}" destId="{26475E8E-4703-4BA6-95F7-98F22D3FF66F}" srcOrd="22" destOrd="0" presId="urn:microsoft.com/office/officeart/2005/8/layout/default"/>
    <dgm:cxn modelId="{E31D17AA-7389-4476-92D0-F5251D399C29}" type="presParOf" srcId="{126CA6A9-FEEA-4DCB-9425-4B55467E9C9B}" destId="{F3D62CCD-A214-4F46-8EFC-A6BF8A2B7C31}" srcOrd="23" destOrd="0" presId="urn:microsoft.com/office/officeart/2005/8/layout/default"/>
    <dgm:cxn modelId="{1A264D3E-88FD-4F9D-9A15-69B078AE4063}" type="presParOf" srcId="{126CA6A9-FEEA-4DCB-9425-4B55467E9C9B}" destId="{DE5CCC48-5018-4A84-8AEE-454B2DDC72E5}" srcOrd="24" destOrd="0" presId="urn:microsoft.com/office/officeart/2005/8/layout/default"/>
    <dgm:cxn modelId="{898127D8-BA4F-457A-97D5-D664460DD00E}" type="presParOf" srcId="{126CA6A9-FEEA-4DCB-9425-4B55467E9C9B}" destId="{FAC5D211-9DE1-49C4-B96C-518CFA48CC74}" srcOrd="25" destOrd="0" presId="urn:microsoft.com/office/officeart/2005/8/layout/default"/>
    <dgm:cxn modelId="{8401B6A6-6D67-4C06-8582-B9B4E796C92A}" type="presParOf" srcId="{126CA6A9-FEEA-4DCB-9425-4B55467E9C9B}" destId="{E2A082F1-0520-4F7B-9848-4A99710CE77C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67591D-FC7D-44C0-9B4D-E6958B95908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604B74-9894-4665-B046-2429C733C44E}">
      <dgm:prSet/>
      <dgm:spPr>
        <a:solidFill>
          <a:srgbClr val="009EE0"/>
        </a:solidFill>
      </dgm:spPr>
      <dgm:t>
        <a:bodyPr/>
        <a:lstStyle/>
        <a:p>
          <a:r>
            <a:rPr lang="cs-CZ" dirty="0"/>
            <a:t>obce a kraje</a:t>
          </a:r>
          <a:endParaRPr lang="en-US" dirty="0"/>
        </a:p>
      </dgm:t>
    </dgm:pt>
    <dgm:pt modelId="{C7C79914-B63B-4F19-AD9E-58633E28E9F4}" type="parTrans" cxnId="{3530F7F0-906F-4213-8533-E20B6B83E6F5}">
      <dgm:prSet/>
      <dgm:spPr/>
      <dgm:t>
        <a:bodyPr/>
        <a:lstStyle/>
        <a:p>
          <a:endParaRPr lang="en-US"/>
        </a:p>
      </dgm:t>
    </dgm:pt>
    <dgm:pt modelId="{C361183B-F2C0-4F7A-A530-3F4F200898C8}" type="sibTrans" cxnId="{3530F7F0-906F-4213-8533-E20B6B83E6F5}">
      <dgm:prSet/>
      <dgm:spPr/>
      <dgm:t>
        <a:bodyPr/>
        <a:lstStyle/>
        <a:p>
          <a:endParaRPr lang="en-US"/>
        </a:p>
      </dgm:t>
    </dgm:pt>
    <dgm:pt modelId="{2414A7A2-E421-41CC-9DA5-2927DE008453}">
      <dgm:prSet/>
      <dgm:spPr>
        <a:solidFill>
          <a:srgbClr val="009EE0"/>
        </a:solidFill>
      </dgm:spPr>
      <dgm:t>
        <a:bodyPr/>
        <a:lstStyle/>
        <a:p>
          <a:r>
            <a:rPr lang="cs-CZ" dirty="0"/>
            <a:t>Ministerstvo práce a sociálních věcí</a:t>
          </a:r>
          <a:endParaRPr lang="en-US" dirty="0"/>
        </a:p>
      </dgm:t>
    </dgm:pt>
    <dgm:pt modelId="{FC0C3DDA-937F-496B-9870-03D3E0736E47}" type="parTrans" cxnId="{25F8A002-B9FF-460B-8EFC-6DE3E9AAAB67}">
      <dgm:prSet/>
      <dgm:spPr/>
      <dgm:t>
        <a:bodyPr/>
        <a:lstStyle/>
        <a:p>
          <a:endParaRPr lang="en-US"/>
        </a:p>
      </dgm:t>
    </dgm:pt>
    <dgm:pt modelId="{9CE9CDD3-3C70-44EC-A5E7-D13CB8FFF64C}" type="sibTrans" cxnId="{25F8A002-B9FF-460B-8EFC-6DE3E9AAAB67}">
      <dgm:prSet/>
      <dgm:spPr/>
      <dgm:t>
        <a:bodyPr/>
        <a:lstStyle/>
        <a:p>
          <a:endParaRPr lang="en-US"/>
        </a:p>
      </dgm:t>
    </dgm:pt>
    <dgm:pt modelId="{5D39B7F1-0B2B-4751-B8F3-361741AAB657}">
      <dgm:prSet/>
      <dgm:spPr>
        <a:solidFill>
          <a:srgbClr val="009EE0"/>
        </a:solidFill>
      </dgm:spPr>
      <dgm:t>
        <a:bodyPr/>
        <a:lstStyle/>
        <a:p>
          <a:r>
            <a:rPr lang="cs-CZ" dirty="0"/>
            <a:t>nestátní neziskové organizace</a:t>
          </a:r>
          <a:endParaRPr lang="en-US" dirty="0"/>
        </a:p>
      </dgm:t>
    </dgm:pt>
    <dgm:pt modelId="{D516D76E-27FD-4A84-946C-2C8FEFFACC1C}" type="parTrans" cxnId="{3234DA89-8815-497E-9152-E8B40445AF1B}">
      <dgm:prSet/>
      <dgm:spPr/>
      <dgm:t>
        <a:bodyPr/>
        <a:lstStyle/>
        <a:p>
          <a:endParaRPr lang="en-US"/>
        </a:p>
      </dgm:t>
    </dgm:pt>
    <dgm:pt modelId="{63691746-A322-4A33-B1FC-6B41CEFE6D60}" type="sibTrans" cxnId="{3234DA89-8815-497E-9152-E8B40445AF1B}">
      <dgm:prSet/>
      <dgm:spPr/>
      <dgm:t>
        <a:bodyPr/>
        <a:lstStyle/>
        <a:p>
          <a:endParaRPr lang="en-US"/>
        </a:p>
      </dgm:t>
    </dgm:pt>
    <dgm:pt modelId="{BFE2C8EE-A1CA-4E28-A427-4553401BD145}">
      <dgm:prSet/>
      <dgm:spPr>
        <a:solidFill>
          <a:srgbClr val="009EE0"/>
        </a:solidFill>
      </dgm:spPr>
      <dgm:t>
        <a:bodyPr/>
        <a:lstStyle/>
        <a:p>
          <a:r>
            <a:rPr lang="cs-CZ" dirty="0"/>
            <a:t>fyzické osoby - jednotlivci</a:t>
          </a:r>
          <a:endParaRPr lang="en-US" dirty="0"/>
        </a:p>
      </dgm:t>
    </dgm:pt>
    <dgm:pt modelId="{089812AE-7F83-40FF-8825-C128C30E89B6}" type="parTrans" cxnId="{2F14B588-563E-4569-84A5-AE0F85BD0E98}">
      <dgm:prSet/>
      <dgm:spPr/>
      <dgm:t>
        <a:bodyPr/>
        <a:lstStyle/>
        <a:p>
          <a:endParaRPr lang="en-US"/>
        </a:p>
      </dgm:t>
    </dgm:pt>
    <dgm:pt modelId="{FBAC4B4E-323F-45F6-A884-7589FDEF9A07}" type="sibTrans" cxnId="{2F14B588-563E-4569-84A5-AE0F85BD0E98}">
      <dgm:prSet/>
      <dgm:spPr/>
      <dgm:t>
        <a:bodyPr/>
        <a:lstStyle/>
        <a:p>
          <a:endParaRPr lang="en-US"/>
        </a:p>
      </dgm:t>
    </dgm:pt>
    <dgm:pt modelId="{C60A446A-242D-4687-97A1-FB2B93687752}" type="pres">
      <dgm:prSet presAssocID="{5467591D-FC7D-44C0-9B4D-E6958B959080}" presName="matrix" presStyleCnt="0">
        <dgm:presLayoutVars>
          <dgm:chMax val="1"/>
          <dgm:dir/>
          <dgm:resizeHandles val="exact"/>
        </dgm:presLayoutVars>
      </dgm:prSet>
      <dgm:spPr/>
    </dgm:pt>
    <dgm:pt modelId="{367E60FF-B2D5-44A1-9232-81D6F3CAF2DE}" type="pres">
      <dgm:prSet presAssocID="{5467591D-FC7D-44C0-9B4D-E6958B959080}" presName="diamond" presStyleLbl="bgShp" presStyleIdx="0" presStyleCnt="1" custScaleX="111188"/>
      <dgm:spPr/>
    </dgm:pt>
    <dgm:pt modelId="{A81E2720-5E40-4BA4-92A2-CC7FEFCB2428}" type="pres">
      <dgm:prSet presAssocID="{5467591D-FC7D-44C0-9B4D-E6958B95908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202D696-22BC-4544-A561-A67D795AE165}" type="pres">
      <dgm:prSet presAssocID="{5467591D-FC7D-44C0-9B4D-E6958B95908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29BD1AE-9B94-4FBB-ADBD-9988FF878295}" type="pres">
      <dgm:prSet presAssocID="{5467591D-FC7D-44C0-9B4D-E6958B95908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C9EE49C-89F3-4880-9C42-A0ED3F77E60A}" type="pres">
      <dgm:prSet presAssocID="{5467591D-FC7D-44C0-9B4D-E6958B95908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5F8A002-B9FF-460B-8EFC-6DE3E9AAAB67}" srcId="{5467591D-FC7D-44C0-9B4D-E6958B959080}" destId="{2414A7A2-E421-41CC-9DA5-2927DE008453}" srcOrd="1" destOrd="0" parTransId="{FC0C3DDA-937F-496B-9870-03D3E0736E47}" sibTransId="{9CE9CDD3-3C70-44EC-A5E7-D13CB8FFF64C}"/>
    <dgm:cxn modelId="{346A1510-141C-4421-BC14-78600532DEA6}" type="presOf" srcId="{F6604B74-9894-4665-B046-2429C733C44E}" destId="{A81E2720-5E40-4BA4-92A2-CC7FEFCB2428}" srcOrd="0" destOrd="0" presId="urn:microsoft.com/office/officeart/2005/8/layout/matrix3"/>
    <dgm:cxn modelId="{27AE8E25-84C9-4A01-BAC0-50C41B48AFEF}" type="presOf" srcId="{5D39B7F1-0B2B-4751-B8F3-361741AAB657}" destId="{429BD1AE-9B94-4FBB-ADBD-9988FF878295}" srcOrd="0" destOrd="0" presId="urn:microsoft.com/office/officeart/2005/8/layout/matrix3"/>
    <dgm:cxn modelId="{6110C74A-BA69-4324-81D5-FE019B458BFF}" type="presOf" srcId="{5467591D-FC7D-44C0-9B4D-E6958B959080}" destId="{C60A446A-242D-4687-97A1-FB2B93687752}" srcOrd="0" destOrd="0" presId="urn:microsoft.com/office/officeart/2005/8/layout/matrix3"/>
    <dgm:cxn modelId="{7DC29570-6C74-4465-94F7-037111F4E493}" type="presOf" srcId="{2414A7A2-E421-41CC-9DA5-2927DE008453}" destId="{7202D696-22BC-4544-A561-A67D795AE165}" srcOrd="0" destOrd="0" presId="urn:microsoft.com/office/officeart/2005/8/layout/matrix3"/>
    <dgm:cxn modelId="{2F14B588-563E-4569-84A5-AE0F85BD0E98}" srcId="{5467591D-FC7D-44C0-9B4D-E6958B959080}" destId="{BFE2C8EE-A1CA-4E28-A427-4553401BD145}" srcOrd="3" destOrd="0" parTransId="{089812AE-7F83-40FF-8825-C128C30E89B6}" sibTransId="{FBAC4B4E-323F-45F6-A884-7589FDEF9A07}"/>
    <dgm:cxn modelId="{3234DA89-8815-497E-9152-E8B40445AF1B}" srcId="{5467591D-FC7D-44C0-9B4D-E6958B959080}" destId="{5D39B7F1-0B2B-4751-B8F3-361741AAB657}" srcOrd="2" destOrd="0" parTransId="{D516D76E-27FD-4A84-946C-2C8FEFFACC1C}" sibTransId="{63691746-A322-4A33-B1FC-6B41CEFE6D60}"/>
    <dgm:cxn modelId="{3530F7F0-906F-4213-8533-E20B6B83E6F5}" srcId="{5467591D-FC7D-44C0-9B4D-E6958B959080}" destId="{F6604B74-9894-4665-B046-2429C733C44E}" srcOrd="0" destOrd="0" parTransId="{C7C79914-B63B-4F19-AD9E-58633E28E9F4}" sibTransId="{C361183B-F2C0-4F7A-A530-3F4F200898C8}"/>
    <dgm:cxn modelId="{B0F509F5-062F-4DA6-98AC-D0F1457E4912}" type="presOf" srcId="{BFE2C8EE-A1CA-4E28-A427-4553401BD145}" destId="{2C9EE49C-89F3-4880-9C42-A0ED3F77E60A}" srcOrd="0" destOrd="0" presId="urn:microsoft.com/office/officeart/2005/8/layout/matrix3"/>
    <dgm:cxn modelId="{642124BC-F948-4E00-825E-5D3828D5F204}" type="presParOf" srcId="{C60A446A-242D-4687-97A1-FB2B93687752}" destId="{367E60FF-B2D5-44A1-9232-81D6F3CAF2DE}" srcOrd="0" destOrd="0" presId="urn:microsoft.com/office/officeart/2005/8/layout/matrix3"/>
    <dgm:cxn modelId="{0F391046-C41A-4EBF-8D09-B2A3108BD5F5}" type="presParOf" srcId="{C60A446A-242D-4687-97A1-FB2B93687752}" destId="{A81E2720-5E40-4BA4-92A2-CC7FEFCB2428}" srcOrd="1" destOrd="0" presId="urn:microsoft.com/office/officeart/2005/8/layout/matrix3"/>
    <dgm:cxn modelId="{7E67D4BB-6EDC-4A11-806A-2C7D103C9313}" type="presParOf" srcId="{C60A446A-242D-4687-97A1-FB2B93687752}" destId="{7202D696-22BC-4544-A561-A67D795AE165}" srcOrd="2" destOrd="0" presId="urn:microsoft.com/office/officeart/2005/8/layout/matrix3"/>
    <dgm:cxn modelId="{6560F9BF-7B67-49D1-93C9-4FF1473968C2}" type="presParOf" srcId="{C60A446A-242D-4687-97A1-FB2B93687752}" destId="{429BD1AE-9B94-4FBB-ADBD-9988FF878295}" srcOrd="3" destOrd="0" presId="urn:microsoft.com/office/officeart/2005/8/layout/matrix3"/>
    <dgm:cxn modelId="{BD151956-AF6C-4FDD-821C-492111B1D30A}" type="presParOf" srcId="{C60A446A-242D-4687-97A1-FB2B93687752}" destId="{2C9EE49C-89F3-4880-9C42-A0ED3F77E6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FB4ACE-7776-4EDB-B687-CB5F27C6EA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D1756B-6C75-4E00-853A-FAB1027E803A}">
      <dgm:prSet/>
      <dgm:spPr/>
      <dgm:t>
        <a:bodyPr/>
        <a:lstStyle/>
        <a:p>
          <a:r>
            <a:rPr lang="cs-CZ"/>
            <a:t>- SOUKROMÉ SUBJEKTY</a:t>
          </a:r>
          <a:endParaRPr lang="en-US"/>
        </a:p>
      </dgm:t>
    </dgm:pt>
    <dgm:pt modelId="{65D0170B-3AAC-4665-AE37-5FCBFBCE83E0}" type="parTrans" cxnId="{9B51EE4B-D78C-49E0-8F9D-06B1AD79D742}">
      <dgm:prSet/>
      <dgm:spPr/>
      <dgm:t>
        <a:bodyPr/>
        <a:lstStyle/>
        <a:p>
          <a:endParaRPr lang="en-US"/>
        </a:p>
      </dgm:t>
    </dgm:pt>
    <dgm:pt modelId="{7CDACA89-3AF4-4B7B-92BC-DBDD1AFD1CA6}" type="sibTrans" cxnId="{9B51EE4B-D78C-49E0-8F9D-06B1AD79D742}">
      <dgm:prSet/>
      <dgm:spPr/>
      <dgm:t>
        <a:bodyPr/>
        <a:lstStyle/>
        <a:p>
          <a:endParaRPr lang="en-US"/>
        </a:p>
      </dgm:t>
    </dgm:pt>
    <dgm:pt modelId="{668F19F4-E983-4FF1-AD03-59337627AD57}">
      <dgm:prSet/>
      <dgm:spPr/>
      <dgm:t>
        <a:bodyPr/>
        <a:lstStyle/>
        <a:p>
          <a:r>
            <a:rPr lang="cs-CZ"/>
            <a:t>- ZDRAVOTNICKÉ SLUŽBY</a:t>
          </a:r>
          <a:endParaRPr lang="en-US"/>
        </a:p>
      </dgm:t>
    </dgm:pt>
    <dgm:pt modelId="{532851D7-4B2B-4CE1-8F55-E56D44700AEC}" type="parTrans" cxnId="{17521E4C-4D1B-4072-8469-0B7BB44CCFE8}">
      <dgm:prSet/>
      <dgm:spPr/>
      <dgm:t>
        <a:bodyPr/>
        <a:lstStyle/>
        <a:p>
          <a:endParaRPr lang="en-US"/>
        </a:p>
      </dgm:t>
    </dgm:pt>
    <dgm:pt modelId="{C43C23A9-8B08-4238-A236-849A8F2FB032}" type="sibTrans" cxnId="{17521E4C-4D1B-4072-8469-0B7BB44CCFE8}">
      <dgm:prSet/>
      <dgm:spPr/>
      <dgm:t>
        <a:bodyPr/>
        <a:lstStyle/>
        <a:p>
          <a:endParaRPr lang="en-US"/>
        </a:p>
      </dgm:t>
    </dgm:pt>
    <dgm:pt modelId="{4F75A5D1-C2BC-4C9B-A84C-2BF9CBF93E0A}">
      <dgm:prSet/>
      <dgm:spPr/>
      <dgm:t>
        <a:bodyPr/>
        <a:lstStyle/>
        <a:p>
          <a:r>
            <a:rPr lang="cs-CZ"/>
            <a:t>- RODINA, PEČUJÍCÍ</a:t>
          </a:r>
          <a:endParaRPr lang="en-US"/>
        </a:p>
      </dgm:t>
    </dgm:pt>
    <dgm:pt modelId="{54B3FBD7-4C09-4770-87C3-6CA595F024A0}" type="parTrans" cxnId="{4C7BD80E-226E-4085-8512-B4BC75E7CCDD}">
      <dgm:prSet/>
      <dgm:spPr/>
      <dgm:t>
        <a:bodyPr/>
        <a:lstStyle/>
        <a:p>
          <a:endParaRPr lang="en-US"/>
        </a:p>
      </dgm:t>
    </dgm:pt>
    <dgm:pt modelId="{6E0764B3-654B-4F44-8197-065E8A26E129}" type="sibTrans" cxnId="{4C7BD80E-226E-4085-8512-B4BC75E7CCDD}">
      <dgm:prSet/>
      <dgm:spPr/>
      <dgm:t>
        <a:bodyPr/>
        <a:lstStyle/>
        <a:p>
          <a:endParaRPr lang="en-US"/>
        </a:p>
      </dgm:t>
    </dgm:pt>
    <dgm:pt modelId="{5708FCBC-7FB2-4B13-AC12-D4B419BF9FDA}" type="pres">
      <dgm:prSet presAssocID="{ECFB4ACE-7776-4EDB-B687-CB5F27C6EAA1}" presName="linear" presStyleCnt="0">
        <dgm:presLayoutVars>
          <dgm:animLvl val="lvl"/>
          <dgm:resizeHandles val="exact"/>
        </dgm:presLayoutVars>
      </dgm:prSet>
      <dgm:spPr/>
    </dgm:pt>
    <dgm:pt modelId="{25751DA2-6739-4E35-86FE-504FB3FF2D4A}" type="pres">
      <dgm:prSet presAssocID="{4AD1756B-6C75-4E00-853A-FAB1027E80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43CBF2-B6D5-4694-B449-801CC9B89E99}" type="pres">
      <dgm:prSet presAssocID="{7CDACA89-3AF4-4B7B-92BC-DBDD1AFD1CA6}" presName="spacer" presStyleCnt="0"/>
      <dgm:spPr/>
    </dgm:pt>
    <dgm:pt modelId="{67BD6B59-DCC5-4024-9BF0-CC15E7388D8E}" type="pres">
      <dgm:prSet presAssocID="{668F19F4-E983-4FF1-AD03-59337627AD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B95AAB-4761-4BF9-A5F6-90A196D010DA}" type="pres">
      <dgm:prSet presAssocID="{C43C23A9-8B08-4238-A236-849A8F2FB032}" presName="spacer" presStyleCnt="0"/>
      <dgm:spPr/>
    </dgm:pt>
    <dgm:pt modelId="{CBF990B6-94DA-44FF-8B50-D90FC2007F46}" type="pres">
      <dgm:prSet presAssocID="{4F75A5D1-C2BC-4C9B-A84C-2BF9CBF93E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C7BD80E-226E-4085-8512-B4BC75E7CCDD}" srcId="{ECFB4ACE-7776-4EDB-B687-CB5F27C6EAA1}" destId="{4F75A5D1-C2BC-4C9B-A84C-2BF9CBF93E0A}" srcOrd="2" destOrd="0" parTransId="{54B3FBD7-4C09-4770-87C3-6CA595F024A0}" sibTransId="{6E0764B3-654B-4F44-8197-065E8A26E129}"/>
    <dgm:cxn modelId="{8D175615-55C4-4664-8532-8972A36F6446}" type="presOf" srcId="{668F19F4-E983-4FF1-AD03-59337627AD57}" destId="{67BD6B59-DCC5-4024-9BF0-CC15E7388D8E}" srcOrd="0" destOrd="0" presId="urn:microsoft.com/office/officeart/2005/8/layout/vList2"/>
    <dgm:cxn modelId="{9B51EE4B-D78C-49E0-8F9D-06B1AD79D742}" srcId="{ECFB4ACE-7776-4EDB-B687-CB5F27C6EAA1}" destId="{4AD1756B-6C75-4E00-853A-FAB1027E803A}" srcOrd="0" destOrd="0" parTransId="{65D0170B-3AAC-4665-AE37-5FCBFBCE83E0}" sibTransId="{7CDACA89-3AF4-4B7B-92BC-DBDD1AFD1CA6}"/>
    <dgm:cxn modelId="{17521E4C-4D1B-4072-8469-0B7BB44CCFE8}" srcId="{ECFB4ACE-7776-4EDB-B687-CB5F27C6EAA1}" destId="{668F19F4-E983-4FF1-AD03-59337627AD57}" srcOrd="1" destOrd="0" parTransId="{532851D7-4B2B-4CE1-8F55-E56D44700AEC}" sibTransId="{C43C23A9-8B08-4238-A236-849A8F2FB032}"/>
    <dgm:cxn modelId="{69E54894-0E70-461C-BD1C-8F8C9C5A34E0}" type="presOf" srcId="{4AD1756B-6C75-4E00-853A-FAB1027E803A}" destId="{25751DA2-6739-4E35-86FE-504FB3FF2D4A}" srcOrd="0" destOrd="0" presId="urn:microsoft.com/office/officeart/2005/8/layout/vList2"/>
    <dgm:cxn modelId="{77687497-99D6-4EC4-A080-DFA61A359B10}" type="presOf" srcId="{ECFB4ACE-7776-4EDB-B687-CB5F27C6EAA1}" destId="{5708FCBC-7FB2-4B13-AC12-D4B419BF9FDA}" srcOrd="0" destOrd="0" presId="urn:microsoft.com/office/officeart/2005/8/layout/vList2"/>
    <dgm:cxn modelId="{65A5A8B5-81BB-4F12-BCE0-58AADBA9C507}" type="presOf" srcId="{4F75A5D1-C2BC-4C9B-A84C-2BF9CBF93E0A}" destId="{CBF990B6-94DA-44FF-8B50-D90FC2007F46}" srcOrd="0" destOrd="0" presId="urn:microsoft.com/office/officeart/2005/8/layout/vList2"/>
    <dgm:cxn modelId="{21D41411-E598-483F-9470-AFA04C7ADB7E}" type="presParOf" srcId="{5708FCBC-7FB2-4B13-AC12-D4B419BF9FDA}" destId="{25751DA2-6739-4E35-86FE-504FB3FF2D4A}" srcOrd="0" destOrd="0" presId="urn:microsoft.com/office/officeart/2005/8/layout/vList2"/>
    <dgm:cxn modelId="{F241AE44-1A91-4393-8EE5-FF6FE9F53271}" type="presParOf" srcId="{5708FCBC-7FB2-4B13-AC12-D4B419BF9FDA}" destId="{8643CBF2-B6D5-4694-B449-801CC9B89E99}" srcOrd="1" destOrd="0" presId="urn:microsoft.com/office/officeart/2005/8/layout/vList2"/>
    <dgm:cxn modelId="{D4F8181A-18C5-4529-8054-4B18013AC216}" type="presParOf" srcId="{5708FCBC-7FB2-4B13-AC12-D4B419BF9FDA}" destId="{67BD6B59-DCC5-4024-9BF0-CC15E7388D8E}" srcOrd="2" destOrd="0" presId="urn:microsoft.com/office/officeart/2005/8/layout/vList2"/>
    <dgm:cxn modelId="{699AD25D-C373-4ADD-8AB2-B55F671758C7}" type="presParOf" srcId="{5708FCBC-7FB2-4B13-AC12-D4B419BF9FDA}" destId="{F6B95AAB-4761-4BF9-A5F6-90A196D010DA}" srcOrd="3" destOrd="0" presId="urn:microsoft.com/office/officeart/2005/8/layout/vList2"/>
    <dgm:cxn modelId="{5B28B7BB-AD7A-46F7-BA7A-0D4E9175A573}" type="presParOf" srcId="{5708FCBC-7FB2-4B13-AC12-D4B419BF9FDA}" destId="{CBF990B6-94DA-44FF-8B50-D90FC2007F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E2956C-957F-4C4F-A891-EF15A6BAE8F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9693D4-FECD-4AD8-82A2-106409F43D2E}">
      <dgm:prSet/>
      <dgm:spPr/>
      <dgm:t>
        <a:bodyPr/>
        <a:lstStyle/>
        <a:p>
          <a:r>
            <a:rPr lang="cs-CZ"/>
            <a:t>SAMOTA</a:t>
          </a:r>
          <a:endParaRPr lang="en-US"/>
        </a:p>
      </dgm:t>
    </dgm:pt>
    <dgm:pt modelId="{924764E3-2122-41BE-A055-3F749824CEA0}" type="parTrans" cxnId="{2E5439FF-D8B8-4258-B92E-300259B77276}">
      <dgm:prSet/>
      <dgm:spPr/>
      <dgm:t>
        <a:bodyPr/>
        <a:lstStyle/>
        <a:p>
          <a:endParaRPr lang="en-US"/>
        </a:p>
      </dgm:t>
    </dgm:pt>
    <dgm:pt modelId="{BABC59B8-61D8-406F-B622-735AE5D21C02}" type="sibTrans" cxnId="{2E5439FF-D8B8-4258-B92E-300259B77276}">
      <dgm:prSet/>
      <dgm:spPr/>
      <dgm:t>
        <a:bodyPr/>
        <a:lstStyle/>
        <a:p>
          <a:endParaRPr lang="en-US"/>
        </a:p>
      </dgm:t>
    </dgm:pt>
    <dgm:pt modelId="{81F34402-98A4-4D0D-8738-53A42E0110F5}">
      <dgm:prSet/>
      <dgm:spPr/>
      <dgm:t>
        <a:bodyPr/>
        <a:lstStyle/>
        <a:p>
          <a:r>
            <a:rPr lang="cs-CZ"/>
            <a:t>ZDRAVOTNÍ STAV</a:t>
          </a:r>
          <a:endParaRPr lang="en-US"/>
        </a:p>
      </dgm:t>
    </dgm:pt>
    <dgm:pt modelId="{6F843084-C55D-4A5B-89D5-295E39B1F057}" type="parTrans" cxnId="{36A3E23A-31BC-48B0-9CB9-935FA1EF6D0C}">
      <dgm:prSet/>
      <dgm:spPr/>
      <dgm:t>
        <a:bodyPr/>
        <a:lstStyle/>
        <a:p>
          <a:endParaRPr lang="en-US"/>
        </a:p>
      </dgm:t>
    </dgm:pt>
    <dgm:pt modelId="{90EACE3E-E571-4BB9-A506-8B779725C6BE}" type="sibTrans" cxnId="{36A3E23A-31BC-48B0-9CB9-935FA1EF6D0C}">
      <dgm:prSet/>
      <dgm:spPr/>
      <dgm:t>
        <a:bodyPr/>
        <a:lstStyle/>
        <a:p>
          <a:endParaRPr lang="en-US"/>
        </a:p>
      </dgm:t>
    </dgm:pt>
    <dgm:pt modelId="{F732D3FF-7925-4836-9084-6276EF65CA5C}">
      <dgm:prSet/>
      <dgm:spPr/>
      <dgm:t>
        <a:bodyPr/>
        <a:lstStyle/>
        <a:p>
          <a:r>
            <a:rPr lang="cs-CZ"/>
            <a:t>ZTRÁTA SOBĚSTAČNOSTI</a:t>
          </a:r>
          <a:endParaRPr lang="en-US"/>
        </a:p>
      </dgm:t>
    </dgm:pt>
    <dgm:pt modelId="{1E4184DC-7131-4CDE-AB92-1490D5E14B18}" type="parTrans" cxnId="{A4E5D378-90D6-48A8-9461-76C7D98F6DBB}">
      <dgm:prSet/>
      <dgm:spPr/>
      <dgm:t>
        <a:bodyPr/>
        <a:lstStyle/>
        <a:p>
          <a:endParaRPr lang="en-US"/>
        </a:p>
      </dgm:t>
    </dgm:pt>
    <dgm:pt modelId="{A99C28A0-1750-49A3-9520-A67BE8DA2A41}" type="sibTrans" cxnId="{A4E5D378-90D6-48A8-9461-76C7D98F6DBB}">
      <dgm:prSet/>
      <dgm:spPr/>
      <dgm:t>
        <a:bodyPr/>
        <a:lstStyle/>
        <a:p>
          <a:endParaRPr lang="en-US"/>
        </a:p>
      </dgm:t>
    </dgm:pt>
    <dgm:pt modelId="{344EF512-E3D9-41CE-8B38-058809B1658D}">
      <dgm:prSet/>
      <dgm:spPr/>
      <dgm:t>
        <a:bodyPr/>
        <a:lstStyle/>
        <a:p>
          <a:r>
            <a:rPr lang="cs-CZ"/>
            <a:t>ZHORŠENÍ POHYBLIVOSTI</a:t>
          </a:r>
          <a:endParaRPr lang="en-US"/>
        </a:p>
      </dgm:t>
    </dgm:pt>
    <dgm:pt modelId="{0E4323E0-4C60-4EF1-8254-08792C2CF68A}" type="parTrans" cxnId="{52D53265-CE23-4352-BB74-2A3C367405AE}">
      <dgm:prSet/>
      <dgm:spPr/>
      <dgm:t>
        <a:bodyPr/>
        <a:lstStyle/>
        <a:p>
          <a:endParaRPr lang="en-US"/>
        </a:p>
      </dgm:t>
    </dgm:pt>
    <dgm:pt modelId="{402CD75F-C2E8-409C-B753-BDCD1CC8F219}" type="sibTrans" cxnId="{52D53265-CE23-4352-BB74-2A3C367405AE}">
      <dgm:prSet/>
      <dgm:spPr/>
      <dgm:t>
        <a:bodyPr/>
        <a:lstStyle/>
        <a:p>
          <a:endParaRPr lang="en-US"/>
        </a:p>
      </dgm:t>
    </dgm:pt>
    <dgm:pt modelId="{05909F61-70BF-42AA-B544-C19BAB82E336}">
      <dgm:prSet/>
      <dgm:spPr/>
      <dgm:t>
        <a:bodyPr/>
        <a:lstStyle/>
        <a:p>
          <a:r>
            <a:rPr lang="cs-CZ"/>
            <a:t>NEVHODNÉ BYDLENÍ</a:t>
          </a:r>
          <a:endParaRPr lang="en-US"/>
        </a:p>
      </dgm:t>
    </dgm:pt>
    <dgm:pt modelId="{2E0A5D78-FB4C-4E24-80B0-47338A79DD56}" type="parTrans" cxnId="{20E2CEF5-08E6-4C3E-8D82-77267860CF90}">
      <dgm:prSet/>
      <dgm:spPr/>
      <dgm:t>
        <a:bodyPr/>
        <a:lstStyle/>
        <a:p>
          <a:endParaRPr lang="en-US"/>
        </a:p>
      </dgm:t>
    </dgm:pt>
    <dgm:pt modelId="{1804EEB9-B63B-42E8-93FE-70DD0BA0619B}" type="sibTrans" cxnId="{20E2CEF5-08E6-4C3E-8D82-77267860CF90}">
      <dgm:prSet/>
      <dgm:spPr/>
      <dgm:t>
        <a:bodyPr/>
        <a:lstStyle/>
        <a:p>
          <a:endParaRPr lang="en-US"/>
        </a:p>
      </dgm:t>
    </dgm:pt>
    <dgm:pt modelId="{7FD609D3-5212-44F8-9116-47A6DBC91C45}">
      <dgm:prSet/>
      <dgm:spPr/>
      <dgm:t>
        <a:bodyPr/>
        <a:lstStyle/>
        <a:p>
          <a:r>
            <a:rPr lang="cs-CZ"/>
            <a:t>FINANČNÍ SITUACE</a:t>
          </a:r>
          <a:endParaRPr lang="en-US"/>
        </a:p>
      </dgm:t>
    </dgm:pt>
    <dgm:pt modelId="{0B9E238B-399A-410F-8041-CE83A03D3C32}" type="parTrans" cxnId="{05AB2B59-9015-4D0C-9938-3E784CF56FDA}">
      <dgm:prSet/>
      <dgm:spPr/>
      <dgm:t>
        <a:bodyPr/>
        <a:lstStyle/>
        <a:p>
          <a:endParaRPr lang="en-US"/>
        </a:p>
      </dgm:t>
    </dgm:pt>
    <dgm:pt modelId="{34A264A7-5452-4417-9435-17C8FE4A6CA2}" type="sibTrans" cxnId="{05AB2B59-9015-4D0C-9938-3E784CF56FDA}">
      <dgm:prSet/>
      <dgm:spPr/>
      <dgm:t>
        <a:bodyPr/>
        <a:lstStyle/>
        <a:p>
          <a:endParaRPr lang="en-US"/>
        </a:p>
      </dgm:t>
    </dgm:pt>
    <dgm:pt modelId="{BE0D190B-F65D-4DFD-B244-70723DB82E81}">
      <dgm:prSet/>
      <dgm:spPr/>
      <dgm:t>
        <a:bodyPr/>
        <a:lstStyle/>
        <a:p>
          <a:r>
            <a:rPr lang="cs-CZ"/>
            <a:t>NÁSILÍ, TÝRÁNÍ</a:t>
          </a:r>
          <a:endParaRPr lang="en-US"/>
        </a:p>
      </dgm:t>
    </dgm:pt>
    <dgm:pt modelId="{4AA68AE0-4937-4E0F-99BD-2675CCC520B3}" type="parTrans" cxnId="{C1AB46A6-8D87-46AD-B6E1-D1F96EFFD6AE}">
      <dgm:prSet/>
      <dgm:spPr/>
      <dgm:t>
        <a:bodyPr/>
        <a:lstStyle/>
        <a:p>
          <a:endParaRPr lang="en-US"/>
        </a:p>
      </dgm:t>
    </dgm:pt>
    <dgm:pt modelId="{028C5D6F-A653-4AFE-AF63-E22DB15E7896}" type="sibTrans" cxnId="{C1AB46A6-8D87-46AD-B6E1-D1F96EFFD6AE}">
      <dgm:prSet/>
      <dgm:spPr/>
      <dgm:t>
        <a:bodyPr/>
        <a:lstStyle/>
        <a:p>
          <a:endParaRPr lang="en-US"/>
        </a:p>
      </dgm:t>
    </dgm:pt>
    <dgm:pt modelId="{B1FDCEAE-85B1-41C5-88C5-E4C2D540B913}" type="pres">
      <dgm:prSet presAssocID="{32E2956C-957F-4C4F-A891-EF15A6BAE8FE}" presName="vert0" presStyleCnt="0">
        <dgm:presLayoutVars>
          <dgm:dir/>
          <dgm:animOne val="branch"/>
          <dgm:animLvl val="lvl"/>
        </dgm:presLayoutVars>
      </dgm:prSet>
      <dgm:spPr/>
    </dgm:pt>
    <dgm:pt modelId="{6853C166-5A4D-4179-807D-51C9CE15BFE7}" type="pres">
      <dgm:prSet presAssocID="{5D9693D4-FECD-4AD8-82A2-106409F43D2E}" presName="thickLine" presStyleLbl="alignNode1" presStyleIdx="0" presStyleCnt="7"/>
      <dgm:spPr/>
    </dgm:pt>
    <dgm:pt modelId="{09424353-33C3-4643-89EA-60C100D87EF1}" type="pres">
      <dgm:prSet presAssocID="{5D9693D4-FECD-4AD8-82A2-106409F43D2E}" presName="horz1" presStyleCnt="0"/>
      <dgm:spPr/>
    </dgm:pt>
    <dgm:pt modelId="{90F26616-5760-4FAA-9130-BF4E0AD72D20}" type="pres">
      <dgm:prSet presAssocID="{5D9693D4-FECD-4AD8-82A2-106409F43D2E}" presName="tx1" presStyleLbl="revTx" presStyleIdx="0" presStyleCnt="7"/>
      <dgm:spPr/>
    </dgm:pt>
    <dgm:pt modelId="{7394EB4C-4669-44B9-872A-4BD84492D2E3}" type="pres">
      <dgm:prSet presAssocID="{5D9693D4-FECD-4AD8-82A2-106409F43D2E}" presName="vert1" presStyleCnt="0"/>
      <dgm:spPr/>
    </dgm:pt>
    <dgm:pt modelId="{AB285DC4-69D6-4660-B226-CD8F1A88356D}" type="pres">
      <dgm:prSet presAssocID="{81F34402-98A4-4D0D-8738-53A42E0110F5}" presName="thickLine" presStyleLbl="alignNode1" presStyleIdx="1" presStyleCnt="7"/>
      <dgm:spPr/>
    </dgm:pt>
    <dgm:pt modelId="{0C304876-9620-4A81-A61E-9EF8FF6C3ED3}" type="pres">
      <dgm:prSet presAssocID="{81F34402-98A4-4D0D-8738-53A42E0110F5}" presName="horz1" presStyleCnt="0"/>
      <dgm:spPr/>
    </dgm:pt>
    <dgm:pt modelId="{26DD8C6C-949F-41C6-8952-26C9CE78DACC}" type="pres">
      <dgm:prSet presAssocID="{81F34402-98A4-4D0D-8738-53A42E0110F5}" presName="tx1" presStyleLbl="revTx" presStyleIdx="1" presStyleCnt="7"/>
      <dgm:spPr/>
    </dgm:pt>
    <dgm:pt modelId="{B758088F-B76C-450F-B30A-CE922112216B}" type="pres">
      <dgm:prSet presAssocID="{81F34402-98A4-4D0D-8738-53A42E0110F5}" presName="vert1" presStyleCnt="0"/>
      <dgm:spPr/>
    </dgm:pt>
    <dgm:pt modelId="{C944506F-A3F7-4C9F-AB0B-ADD9E9F587DE}" type="pres">
      <dgm:prSet presAssocID="{F732D3FF-7925-4836-9084-6276EF65CA5C}" presName="thickLine" presStyleLbl="alignNode1" presStyleIdx="2" presStyleCnt="7"/>
      <dgm:spPr/>
    </dgm:pt>
    <dgm:pt modelId="{A3B4D7A6-87AB-41A4-A9BB-EED775D8B64D}" type="pres">
      <dgm:prSet presAssocID="{F732D3FF-7925-4836-9084-6276EF65CA5C}" presName="horz1" presStyleCnt="0"/>
      <dgm:spPr/>
    </dgm:pt>
    <dgm:pt modelId="{8179DB5D-151F-441F-9CCF-E309A53E72C5}" type="pres">
      <dgm:prSet presAssocID="{F732D3FF-7925-4836-9084-6276EF65CA5C}" presName="tx1" presStyleLbl="revTx" presStyleIdx="2" presStyleCnt="7"/>
      <dgm:spPr/>
    </dgm:pt>
    <dgm:pt modelId="{FE7F8F5E-9201-429E-BCD8-1E7811F5E245}" type="pres">
      <dgm:prSet presAssocID="{F732D3FF-7925-4836-9084-6276EF65CA5C}" presName="vert1" presStyleCnt="0"/>
      <dgm:spPr/>
    </dgm:pt>
    <dgm:pt modelId="{92CAE427-5BED-4196-A2CE-23870BD713F1}" type="pres">
      <dgm:prSet presAssocID="{344EF512-E3D9-41CE-8B38-058809B1658D}" presName="thickLine" presStyleLbl="alignNode1" presStyleIdx="3" presStyleCnt="7"/>
      <dgm:spPr/>
    </dgm:pt>
    <dgm:pt modelId="{52417C8D-87AE-4686-8393-EE356770208B}" type="pres">
      <dgm:prSet presAssocID="{344EF512-E3D9-41CE-8B38-058809B1658D}" presName="horz1" presStyleCnt="0"/>
      <dgm:spPr/>
    </dgm:pt>
    <dgm:pt modelId="{76F4BF14-F239-457F-B7C7-61BC6570D150}" type="pres">
      <dgm:prSet presAssocID="{344EF512-E3D9-41CE-8B38-058809B1658D}" presName="tx1" presStyleLbl="revTx" presStyleIdx="3" presStyleCnt="7"/>
      <dgm:spPr/>
    </dgm:pt>
    <dgm:pt modelId="{E9ECC19B-4352-4E29-B4E2-88A5177E29A1}" type="pres">
      <dgm:prSet presAssocID="{344EF512-E3D9-41CE-8B38-058809B1658D}" presName="vert1" presStyleCnt="0"/>
      <dgm:spPr/>
    </dgm:pt>
    <dgm:pt modelId="{4B5E2987-66D7-45C0-9218-A82D748BED86}" type="pres">
      <dgm:prSet presAssocID="{05909F61-70BF-42AA-B544-C19BAB82E336}" presName="thickLine" presStyleLbl="alignNode1" presStyleIdx="4" presStyleCnt="7"/>
      <dgm:spPr/>
    </dgm:pt>
    <dgm:pt modelId="{EBAA821D-42CB-47C0-8B2E-12CA6964E411}" type="pres">
      <dgm:prSet presAssocID="{05909F61-70BF-42AA-B544-C19BAB82E336}" presName="horz1" presStyleCnt="0"/>
      <dgm:spPr/>
    </dgm:pt>
    <dgm:pt modelId="{E980E078-8927-4376-93EA-13608E6EF806}" type="pres">
      <dgm:prSet presAssocID="{05909F61-70BF-42AA-B544-C19BAB82E336}" presName="tx1" presStyleLbl="revTx" presStyleIdx="4" presStyleCnt="7"/>
      <dgm:spPr/>
    </dgm:pt>
    <dgm:pt modelId="{918D8D22-107E-4813-BC24-B81554F7919A}" type="pres">
      <dgm:prSet presAssocID="{05909F61-70BF-42AA-B544-C19BAB82E336}" presName="vert1" presStyleCnt="0"/>
      <dgm:spPr/>
    </dgm:pt>
    <dgm:pt modelId="{601247F3-386D-4EB6-9F9F-6AF9B2081F22}" type="pres">
      <dgm:prSet presAssocID="{7FD609D3-5212-44F8-9116-47A6DBC91C45}" presName="thickLine" presStyleLbl="alignNode1" presStyleIdx="5" presStyleCnt="7"/>
      <dgm:spPr/>
    </dgm:pt>
    <dgm:pt modelId="{6F55C076-7775-4C62-A78E-FBF23B8891F8}" type="pres">
      <dgm:prSet presAssocID="{7FD609D3-5212-44F8-9116-47A6DBC91C45}" presName="horz1" presStyleCnt="0"/>
      <dgm:spPr/>
    </dgm:pt>
    <dgm:pt modelId="{C5BBA16D-5301-4484-B65C-7FBB5AE68398}" type="pres">
      <dgm:prSet presAssocID="{7FD609D3-5212-44F8-9116-47A6DBC91C45}" presName="tx1" presStyleLbl="revTx" presStyleIdx="5" presStyleCnt="7"/>
      <dgm:spPr/>
    </dgm:pt>
    <dgm:pt modelId="{D06652FF-D574-459D-9A16-78690177F618}" type="pres">
      <dgm:prSet presAssocID="{7FD609D3-5212-44F8-9116-47A6DBC91C45}" presName="vert1" presStyleCnt="0"/>
      <dgm:spPr/>
    </dgm:pt>
    <dgm:pt modelId="{F87DDACF-2679-4AAA-A157-2B40D29361C8}" type="pres">
      <dgm:prSet presAssocID="{BE0D190B-F65D-4DFD-B244-70723DB82E81}" presName="thickLine" presStyleLbl="alignNode1" presStyleIdx="6" presStyleCnt="7"/>
      <dgm:spPr/>
    </dgm:pt>
    <dgm:pt modelId="{B7294297-052A-4180-9A7A-22DA09678E1B}" type="pres">
      <dgm:prSet presAssocID="{BE0D190B-F65D-4DFD-B244-70723DB82E81}" presName="horz1" presStyleCnt="0"/>
      <dgm:spPr/>
    </dgm:pt>
    <dgm:pt modelId="{10302CFA-47EB-4D30-BB84-3648E21E8E62}" type="pres">
      <dgm:prSet presAssocID="{BE0D190B-F65D-4DFD-B244-70723DB82E81}" presName="tx1" presStyleLbl="revTx" presStyleIdx="6" presStyleCnt="7"/>
      <dgm:spPr/>
    </dgm:pt>
    <dgm:pt modelId="{51646C79-8AE1-4750-973C-1B022247D4AB}" type="pres">
      <dgm:prSet presAssocID="{BE0D190B-F65D-4DFD-B244-70723DB82E81}" presName="vert1" presStyleCnt="0"/>
      <dgm:spPr/>
    </dgm:pt>
  </dgm:ptLst>
  <dgm:cxnLst>
    <dgm:cxn modelId="{C8AE331F-9FC5-4480-833A-6C167BBF432B}" type="presOf" srcId="{7FD609D3-5212-44F8-9116-47A6DBC91C45}" destId="{C5BBA16D-5301-4484-B65C-7FBB5AE68398}" srcOrd="0" destOrd="0" presId="urn:microsoft.com/office/officeart/2008/layout/LinedList"/>
    <dgm:cxn modelId="{36A3E23A-31BC-48B0-9CB9-935FA1EF6D0C}" srcId="{32E2956C-957F-4C4F-A891-EF15A6BAE8FE}" destId="{81F34402-98A4-4D0D-8738-53A42E0110F5}" srcOrd="1" destOrd="0" parTransId="{6F843084-C55D-4A5B-89D5-295E39B1F057}" sibTransId="{90EACE3E-E571-4BB9-A506-8B779725C6BE}"/>
    <dgm:cxn modelId="{52D53265-CE23-4352-BB74-2A3C367405AE}" srcId="{32E2956C-957F-4C4F-A891-EF15A6BAE8FE}" destId="{344EF512-E3D9-41CE-8B38-058809B1658D}" srcOrd="3" destOrd="0" parTransId="{0E4323E0-4C60-4EF1-8254-08792C2CF68A}" sibTransId="{402CD75F-C2E8-409C-B753-BDCD1CC8F219}"/>
    <dgm:cxn modelId="{A4E5D378-90D6-48A8-9461-76C7D98F6DBB}" srcId="{32E2956C-957F-4C4F-A891-EF15A6BAE8FE}" destId="{F732D3FF-7925-4836-9084-6276EF65CA5C}" srcOrd="2" destOrd="0" parTransId="{1E4184DC-7131-4CDE-AB92-1490D5E14B18}" sibTransId="{A99C28A0-1750-49A3-9520-A67BE8DA2A41}"/>
    <dgm:cxn modelId="{05AB2B59-9015-4D0C-9938-3E784CF56FDA}" srcId="{32E2956C-957F-4C4F-A891-EF15A6BAE8FE}" destId="{7FD609D3-5212-44F8-9116-47A6DBC91C45}" srcOrd="5" destOrd="0" parTransId="{0B9E238B-399A-410F-8041-CE83A03D3C32}" sibTransId="{34A264A7-5452-4417-9435-17C8FE4A6CA2}"/>
    <dgm:cxn modelId="{FC34EB7D-86A5-43CD-9BDC-D675396EAFE1}" type="presOf" srcId="{F732D3FF-7925-4836-9084-6276EF65CA5C}" destId="{8179DB5D-151F-441F-9CCF-E309A53E72C5}" srcOrd="0" destOrd="0" presId="urn:microsoft.com/office/officeart/2008/layout/LinedList"/>
    <dgm:cxn modelId="{69883C8C-B5FC-491C-9F58-67A5022093E0}" type="presOf" srcId="{344EF512-E3D9-41CE-8B38-058809B1658D}" destId="{76F4BF14-F239-457F-B7C7-61BC6570D150}" srcOrd="0" destOrd="0" presId="urn:microsoft.com/office/officeart/2008/layout/LinedList"/>
    <dgm:cxn modelId="{5A92909E-5952-4F3D-8217-FCFA3561631C}" type="presOf" srcId="{81F34402-98A4-4D0D-8738-53A42E0110F5}" destId="{26DD8C6C-949F-41C6-8952-26C9CE78DACC}" srcOrd="0" destOrd="0" presId="urn:microsoft.com/office/officeart/2008/layout/LinedList"/>
    <dgm:cxn modelId="{C1AB46A6-8D87-46AD-B6E1-D1F96EFFD6AE}" srcId="{32E2956C-957F-4C4F-A891-EF15A6BAE8FE}" destId="{BE0D190B-F65D-4DFD-B244-70723DB82E81}" srcOrd="6" destOrd="0" parTransId="{4AA68AE0-4937-4E0F-99BD-2675CCC520B3}" sibTransId="{028C5D6F-A653-4AFE-AF63-E22DB15E7896}"/>
    <dgm:cxn modelId="{7E21E4E3-F05A-491B-B3D0-93F98527701A}" type="presOf" srcId="{32E2956C-957F-4C4F-A891-EF15A6BAE8FE}" destId="{B1FDCEAE-85B1-41C5-88C5-E4C2D540B913}" srcOrd="0" destOrd="0" presId="urn:microsoft.com/office/officeart/2008/layout/LinedList"/>
    <dgm:cxn modelId="{378B94E5-B042-4D12-8CCC-BB02EEBEA189}" type="presOf" srcId="{05909F61-70BF-42AA-B544-C19BAB82E336}" destId="{E980E078-8927-4376-93EA-13608E6EF806}" srcOrd="0" destOrd="0" presId="urn:microsoft.com/office/officeart/2008/layout/LinedList"/>
    <dgm:cxn modelId="{9C5990F2-562F-4C15-AC08-7433E5A77A94}" type="presOf" srcId="{5D9693D4-FECD-4AD8-82A2-106409F43D2E}" destId="{90F26616-5760-4FAA-9130-BF4E0AD72D20}" srcOrd="0" destOrd="0" presId="urn:microsoft.com/office/officeart/2008/layout/LinedList"/>
    <dgm:cxn modelId="{20E2CEF5-08E6-4C3E-8D82-77267860CF90}" srcId="{32E2956C-957F-4C4F-A891-EF15A6BAE8FE}" destId="{05909F61-70BF-42AA-B544-C19BAB82E336}" srcOrd="4" destOrd="0" parTransId="{2E0A5D78-FB4C-4E24-80B0-47338A79DD56}" sibTransId="{1804EEB9-B63B-42E8-93FE-70DD0BA0619B}"/>
    <dgm:cxn modelId="{49AA1EFC-FABC-488F-93A2-987E1B3F0916}" type="presOf" srcId="{BE0D190B-F65D-4DFD-B244-70723DB82E81}" destId="{10302CFA-47EB-4D30-BB84-3648E21E8E62}" srcOrd="0" destOrd="0" presId="urn:microsoft.com/office/officeart/2008/layout/LinedList"/>
    <dgm:cxn modelId="{2E5439FF-D8B8-4258-B92E-300259B77276}" srcId="{32E2956C-957F-4C4F-A891-EF15A6BAE8FE}" destId="{5D9693D4-FECD-4AD8-82A2-106409F43D2E}" srcOrd="0" destOrd="0" parTransId="{924764E3-2122-41BE-A055-3F749824CEA0}" sibTransId="{BABC59B8-61D8-406F-B622-735AE5D21C02}"/>
    <dgm:cxn modelId="{DF1AA2E8-BA40-47B8-B41C-73F5CD36B785}" type="presParOf" srcId="{B1FDCEAE-85B1-41C5-88C5-E4C2D540B913}" destId="{6853C166-5A4D-4179-807D-51C9CE15BFE7}" srcOrd="0" destOrd="0" presId="urn:microsoft.com/office/officeart/2008/layout/LinedList"/>
    <dgm:cxn modelId="{228479D5-0C22-4119-97EC-5146E67C3647}" type="presParOf" srcId="{B1FDCEAE-85B1-41C5-88C5-E4C2D540B913}" destId="{09424353-33C3-4643-89EA-60C100D87EF1}" srcOrd="1" destOrd="0" presId="urn:microsoft.com/office/officeart/2008/layout/LinedList"/>
    <dgm:cxn modelId="{A486F722-92D6-487B-8D1C-9A9232CA753D}" type="presParOf" srcId="{09424353-33C3-4643-89EA-60C100D87EF1}" destId="{90F26616-5760-4FAA-9130-BF4E0AD72D20}" srcOrd="0" destOrd="0" presId="urn:microsoft.com/office/officeart/2008/layout/LinedList"/>
    <dgm:cxn modelId="{A21A9855-9571-4806-81FA-E5018AC0E664}" type="presParOf" srcId="{09424353-33C3-4643-89EA-60C100D87EF1}" destId="{7394EB4C-4669-44B9-872A-4BD84492D2E3}" srcOrd="1" destOrd="0" presId="urn:microsoft.com/office/officeart/2008/layout/LinedList"/>
    <dgm:cxn modelId="{8AC3016B-E844-4883-A4B8-92671282B4C7}" type="presParOf" srcId="{B1FDCEAE-85B1-41C5-88C5-E4C2D540B913}" destId="{AB285DC4-69D6-4660-B226-CD8F1A88356D}" srcOrd="2" destOrd="0" presId="urn:microsoft.com/office/officeart/2008/layout/LinedList"/>
    <dgm:cxn modelId="{B88DFD8D-6D1B-4F81-891F-2345001CAED3}" type="presParOf" srcId="{B1FDCEAE-85B1-41C5-88C5-E4C2D540B913}" destId="{0C304876-9620-4A81-A61E-9EF8FF6C3ED3}" srcOrd="3" destOrd="0" presId="urn:microsoft.com/office/officeart/2008/layout/LinedList"/>
    <dgm:cxn modelId="{15F9594C-22D2-4EC9-BE15-120EBF6892CB}" type="presParOf" srcId="{0C304876-9620-4A81-A61E-9EF8FF6C3ED3}" destId="{26DD8C6C-949F-41C6-8952-26C9CE78DACC}" srcOrd="0" destOrd="0" presId="urn:microsoft.com/office/officeart/2008/layout/LinedList"/>
    <dgm:cxn modelId="{87FD27E4-466C-4C22-9A2A-60F18D6A3895}" type="presParOf" srcId="{0C304876-9620-4A81-A61E-9EF8FF6C3ED3}" destId="{B758088F-B76C-450F-B30A-CE922112216B}" srcOrd="1" destOrd="0" presId="urn:microsoft.com/office/officeart/2008/layout/LinedList"/>
    <dgm:cxn modelId="{52B6A773-514B-4FDD-8F57-143BBFEC5E88}" type="presParOf" srcId="{B1FDCEAE-85B1-41C5-88C5-E4C2D540B913}" destId="{C944506F-A3F7-4C9F-AB0B-ADD9E9F587DE}" srcOrd="4" destOrd="0" presId="urn:microsoft.com/office/officeart/2008/layout/LinedList"/>
    <dgm:cxn modelId="{A4E1F247-2271-4752-83A5-9399CE31B93C}" type="presParOf" srcId="{B1FDCEAE-85B1-41C5-88C5-E4C2D540B913}" destId="{A3B4D7A6-87AB-41A4-A9BB-EED775D8B64D}" srcOrd="5" destOrd="0" presId="urn:microsoft.com/office/officeart/2008/layout/LinedList"/>
    <dgm:cxn modelId="{192F897E-8A28-4BF6-93B6-6FFC8DDC8AC8}" type="presParOf" srcId="{A3B4D7A6-87AB-41A4-A9BB-EED775D8B64D}" destId="{8179DB5D-151F-441F-9CCF-E309A53E72C5}" srcOrd="0" destOrd="0" presId="urn:microsoft.com/office/officeart/2008/layout/LinedList"/>
    <dgm:cxn modelId="{FF7C26BA-A3CF-4494-971F-AE762CD0D3CD}" type="presParOf" srcId="{A3B4D7A6-87AB-41A4-A9BB-EED775D8B64D}" destId="{FE7F8F5E-9201-429E-BCD8-1E7811F5E245}" srcOrd="1" destOrd="0" presId="urn:microsoft.com/office/officeart/2008/layout/LinedList"/>
    <dgm:cxn modelId="{230A2783-FEB9-4DBF-A285-02BA74300D3A}" type="presParOf" srcId="{B1FDCEAE-85B1-41C5-88C5-E4C2D540B913}" destId="{92CAE427-5BED-4196-A2CE-23870BD713F1}" srcOrd="6" destOrd="0" presId="urn:microsoft.com/office/officeart/2008/layout/LinedList"/>
    <dgm:cxn modelId="{876D4053-F169-4592-82C6-5F006A5F6D29}" type="presParOf" srcId="{B1FDCEAE-85B1-41C5-88C5-E4C2D540B913}" destId="{52417C8D-87AE-4686-8393-EE356770208B}" srcOrd="7" destOrd="0" presId="urn:microsoft.com/office/officeart/2008/layout/LinedList"/>
    <dgm:cxn modelId="{F57EAD87-A63F-4167-8ECE-F189305AAFAD}" type="presParOf" srcId="{52417C8D-87AE-4686-8393-EE356770208B}" destId="{76F4BF14-F239-457F-B7C7-61BC6570D150}" srcOrd="0" destOrd="0" presId="urn:microsoft.com/office/officeart/2008/layout/LinedList"/>
    <dgm:cxn modelId="{E59DA165-F374-4D90-9D8C-54B921FD670B}" type="presParOf" srcId="{52417C8D-87AE-4686-8393-EE356770208B}" destId="{E9ECC19B-4352-4E29-B4E2-88A5177E29A1}" srcOrd="1" destOrd="0" presId="urn:microsoft.com/office/officeart/2008/layout/LinedList"/>
    <dgm:cxn modelId="{6BD5BDBF-A1EF-406F-952E-0E7B06739E9D}" type="presParOf" srcId="{B1FDCEAE-85B1-41C5-88C5-E4C2D540B913}" destId="{4B5E2987-66D7-45C0-9218-A82D748BED86}" srcOrd="8" destOrd="0" presId="urn:microsoft.com/office/officeart/2008/layout/LinedList"/>
    <dgm:cxn modelId="{CBDA1230-DB9D-4CA8-8881-7FCFBFE044E9}" type="presParOf" srcId="{B1FDCEAE-85B1-41C5-88C5-E4C2D540B913}" destId="{EBAA821D-42CB-47C0-8B2E-12CA6964E411}" srcOrd="9" destOrd="0" presId="urn:microsoft.com/office/officeart/2008/layout/LinedList"/>
    <dgm:cxn modelId="{C1603A78-FDA0-4D5A-913E-7A70C5DF0CB1}" type="presParOf" srcId="{EBAA821D-42CB-47C0-8B2E-12CA6964E411}" destId="{E980E078-8927-4376-93EA-13608E6EF806}" srcOrd="0" destOrd="0" presId="urn:microsoft.com/office/officeart/2008/layout/LinedList"/>
    <dgm:cxn modelId="{8F917030-B41C-4369-8C28-2B611C7A0265}" type="presParOf" srcId="{EBAA821D-42CB-47C0-8B2E-12CA6964E411}" destId="{918D8D22-107E-4813-BC24-B81554F7919A}" srcOrd="1" destOrd="0" presId="urn:microsoft.com/office/officeart/2008/layout/LinedList"/>
    <dgm:cxn modelId="{35DEA5C4-CE45-4E3A-9AA9-79C5D21A38FB}" type="presParOf" srcId="{B1FDCEAE-85B1-41C5-88C5-E4C2D540B913}" destId="{601247F3-386D-4EB6-9F9F-6AF9B2081F22}" srcOrd="10" destOrd="0" presId="urn:microsoft.com/office/officeart/2008/layout/LinedList"/>
    <dgm:cxn modelId="{83A8CEAA-3B31-4DE1-A37D-749F9E4CB4CE}" type="presParOf" srcId="{B1FDCEAE-85B1-41C5-88C5-E4C2D540B913}" destId="{6F55C076-7775-4C62-A78E-FBF23B8891F8}" srcOrd="11" destOrd="0" presId="urn:microsoft.com/office/officeart/2008/layout/LinedList"/>
    <dgm:cxn modelId="{87F02E49-1C90-4CF3-9538-C53312C3B1C5}" type="presParOf" srcId="{6F55C076-7775-4C62-A78E-FBF23B8891F8}" destId="{C5BBA16D-5301-4484-B65C-7FBB5AE68398}" srcOrd="0" destOrd="0" presId="urn:microsoft.com/office/officeart/2008/layout/LinedList"/>
    <dgm:cxn modelId="{7EBDA63F-4E43-4E0C-B392-00E136431871}" type="presParOf" srcId="{6F55C076-7775-4C62-A78E-FBF23B8891F8}" destId="{D06652FF-D574-459D-9A16-78690177F618}" srcOrd="1" destOrd="0" presId="urn:microsoft.com/office/officeart/2008/layout/LinedList"/>
    <dgm:cxn modelId="{4EF933FE-B84A-46C7-8226-2D5578E0FF1F}" type="presParOf" srcId="{B1FDCEAE-85B1-41C5-88C5-E4C2D540B913}" destId="{F87DDACF-2679-4AAA-A157-2B40D29361C8}" srcOrd="12" destOrd="0" presId="urn:microsoft.com/office/officeart/2008/layout/LinedList"/>
    <dgm:cxn modelId="{02A54E00-3CB6-4C49-A970-812C31BA35AA}" type="presParOf" srcId="{B1FDCEAE-85B1-41C5-88C5-E4C2D540B913}" destId="{B7294297-052A-4180-9A7A-22DA09678E1B}" srcOrd="13" destOrd="0" presId="urn:microsoft.com/office/officeart/2008/layout/LinedList"/>
    <dgm:cxn modelId="{68FC409F-5D61-4E9C-A11A-9D0FF48E3212}" type="presParOf" srcId="{B7294297-052A-4180-9A7A-22DA09678E1B}" destId="{10302CFA-47EB-4D30-BB84-3648E21E8E62}" srcOrd="0" destOrd="0" presId="urn:microsoft.com/office/officeart/2008/layout/LinedList"/>
    <dgm:cxn modelId="{9148FBDF-2681-4698-94D0-9480A4BFF493}" type="presParOf" srcId="{B7294297-052A-4180-9A7A-22DA09678E1B}" destId="{51646C79-8AE1-4750-973C-1B022247D4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57E748-FC3B-4CF3-BB46-AAE7690CD5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5826D-DF28-4B16-B98C-FE331477594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  AMBULANTNÍ</a:t>
          </a:r>
          <a:endParaRPr lang="en-US" dirty="0"/>
        </a:p>
      </dgm:t>
    </dgm:pt>
    <dgm:pt modelId="{734C9D6C-F029-47D3-8D59-ABCB8C2819EF}" type="parTrans" cxnId="{F74DE756-6735-42C6-9022-A862E084AB67}">
      <dgm:prSet/>
      <dgm:spPr/>
      <dgm:t>
        <a:bodyPr/>
        <a:lstStyle/>
        <a:p>
          <a:endParaRPr lang="en-US"/>
        </a:p>
      </dgm:t>
    </dgm:pt>
    <dgm:pt modelId="{08A0EFA9-7E5D-42B8-BE4B-FCF860BD73EF}" type="sibTrans" cxnId="{F74DE756-6735-42C6-9022-A862E084AB67}">
      <dgm:prSet/>
      <dgm:spPr/>
      <dgm:t>
        <a:bodyPr/>
        <a:lstStyle/>
        <a:p>
          <a:endParaRPr lang="en-US"/>
        </a:p>
      </dgm:t>
    </dgm:pt>
    <dgm:pt modelId="{40D476AD-7DA5-49AA-806D-21A0745686A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    TERÉNNÍ</a:t>
          </a:r>
          <a:endParaRPr lang="en-US" dirty="0"/>
        </a:p>
      </dgm:t>
    </dgm:pt>
    <dgm:pt modelId="{B91D409E-A55A-4FE7-B5E3-BE7115ED85BE}" type="parTrans" cxnId="{B34DF857-4C10-443A-A703-55E5C450A453}">
      <dgm:prSet/>
      <dgm:spPr/>
      <dgm:t>
        <a:bodyPr/>
        <a:lstStyle/>
        <a:p>
          <a:endParaRPr lang="en-US"/>
        </a:p>
      </dgm:t>
    </dgm:pt>
    <dgm:pt modelId="{0ADABCEF-B80D-47DF-A988-3158FBD919F2}" type="sibTrans" cxnId="{B34DF857-4C10-443A-A703-55E5C450A453}">
      <dgm:prSet/>
      <dgm:spPr/>
      <dgm:t>
        <a:bodyPr/>
        <a:lstStyle/>
        <a:p>
          <a:endParaRPr lang="en-US"/>
        </a:p>
      </dgm:t>
    </dgm:pt>
    <dgm:pt modelId="{26893C07-AAB9-4688-B316-FAB0CB34CEC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   POBYTOVÉ</a:t>
          </a:r>
          <a:endParaRPr lang="en-US" dirty="0"/>
        </a:p>
      </dgm:t>
    </dgm:pt>
    <dgm:pt modelId="{F509D5F0-004C-414B-A516-E90745C629C4}" type="parTrans" cxnId="{1BF2F14B-AF39-4870-85F3-22BD64AA6160}">
      <dgm:prSet/>
      <dgm:spPr/>
      <dgm:t>
        <a:bodyPr/>
        <a:lstStyle/>
        <a:p>
          <a:endParaRPr lang="en-US"/>
        </a:p>
      </dgm:t>
    </dgm:pt>
    <dgm:pt modelId="{DC1FEEC8-A5B9-4F79-8331-B6B2A5779C17}" type="sibTrans" cxnId="{1BF2F14B-AF39-4870-85F3-22BD64AA6160}">
      <dgm:prSet/>
      <dgm:spPr/>
      <dgm:t>
        <a:bodyPr/>
        <a:lstStyle/>
        <a:p>
          <a:endParaRPr lang="en-US"/>
        </a:p>
      </dgm:t>
    </dgm:pt>
    <dgm:pt modelId="{762BFA2F-E531-4103-948A-6A4F6A0292D6}" type="pres">
      <dgm:prSet presAssocID="{1457E748-FC3B-4CF3-BB46-AAE7690CD5A3}" presName="root" presStyleCnt="0">
        <dgm:presLayoutVars>
          <dgm:dir/>
          <dgm:resizeHandles val="exact"/>
        </dgm:presLayoutVars>
      </dgm:prSet>
      <dgm:spPr/>
    </dgm:pt>
    <dgm:pt modelId="{ECBF43A0-48AC-458C-9C9B-BB48FE336DBE}" type="pres">
      <dgm:prSet presAssocID="{5A95826D-DF28-4B16-B98C-FE3314775940}" presName="compNode" presStyleCnt="0"/>
      <dgm:spPr/>
    </dgm:pt>
    <dgm:pt modelId="{4354B62E-ED9A-49B4-8E4A-712C460A6A4D}" type="pres">
      <dgm:prSet presAssocID="{5A95826D-DF28-4B16-B98C-FE3314775940}" presName="bgRect" presStyleLbl="bgShp" presStyleIdx="0" presStyleCnt="3"/>
      <dgm:spPr/>
    </dgm:pt>
    <dgm:pt modelId="{33BCB39A-8473-473C-8134-ABB9CFD27A94}" type="pres">
      <dgm:prSet presAssocID="{5A95826D-DF28-4B16-B98C-FE3314775940}" presName="iconRect" presStyleLbl="node1" presStyleIdx="0" presStyleCnt="3" custScaleX="247701" custScaleY="169961" custLinFactNeighborY="-12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sa (se dvěma připínáčky) se souvislou výplní"/>
        </a:ext>
      </dgm:extLst>
    </dgm:pt>
    <dgm:pt modelId="{CD4A20E5-5339-43B7-AE41-E6DA5082033E}" type="pres">
      <dgm:prSet presAssocID="{5A95826D-DF28-4B16-B98C-FE3314775940}" presName="spaceRect" presStyleCnt="0"/>
      <dgm:spPr/>
    </dgm:pt>
    <dgm:pt modelId="{2171334F-FD13-413D-8756-6212FB027599}" type="pres">
      <dgm:prSet presAssocID="{5A95826D-DF28-4B16-B98C-FE3314775940}" presName="parTx" presStyleLbl="revTx" presStyleIdx="0" presStyleCnt="3">
        <dgm:presLayoutVars>
          <dgm:chMax val="0"/>
          <dgm:chPref val="0"/>
        </dgm:presLayoutVars>
      </dgm:prSet>
      <dgm:spPr/>
    </dgm:pt>
    <dgm:pt modelId="{F9F9E486-88CF-4171-B147-5B7C34FA905B}" type="pres">
      <dgm:prSet presAssocID="{08A0EFA9-7E5D-42B8-BE4B-FCF860BD73EF}" presName="sibTrans" presStyleCnt="0"/>
      <dgm:spPr/>
    </dgm:pt>
    <dgm:pt modelId="{CE395E24-431B-47C4-97BB-3F27AB94114F}" type="pres">
      <dgm:prSet presAssocID="{40D476AD-7DA5-49AA-806D-21A0745686AA}" presName="compNode" presStyleCnt="0"/>
      <dgm:spPr/>
    </dgm:pt>
    <dgm:pt modelId="{7E913EB8-DB48-45B4-A260-05D0859BF77A}" type="pres">
      <dgm:prSet presAssocID="{40D476AD-7DA5-49AA-806D-21A0745686AA}" presName="bgRect" presStyleLbl="bgShp" presStyleIdx="1" presStyleCnt="3" custLinFactNeighborX="2321" custLinFactNeighborY="-409"/>
      <dgm:spPr/>
    </dgm:pt>
    <dgm:pt modelId="{7F548978-4A4B-4547-9E92-1FFF7AF44595}" type="pres">
      <dgm:prSet presAssocID="{40D476AD-7DA5-49AA-806D-21A0745686AA}" presName="iconRect" presStyleLbl="node1" presStyleIdx="1" presStyleCnt="3" custScaleX="213957" custScaleY="206856" custLinFactNeighborX="26731" custLinFactNeighborY="-108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to se souvislou výplní"/>
        </a:ext>
      </dgm:extLst>
    </dgm:pt>
    <dgm:pt modelId="{55DFA269-37DC-4971-91C2-73FAD2037C9F}" type="pres">
      <dgm:prSet presAssocID="{40D476AD-7DA5-49AA-806D-21A0745686AA}" presName="spaceRect" presStyleCnt="0"/>
      <dgm:spPr/>
    </dgm:pt>
    <dgm:pt modelId="{364974A6-3C6F-4D75-A34E-1DCA82D86846}" type="pres">
      <dgm:prSet presAssocID="{40D476AD-7DA5-49AA-806D-21A0745686AA}" presName="parTx" presStyleLbl="revTx" presStyleIdx="1" presStyleCnt="3">
        <dgm:presLayoutVars>
          <dgm:chMax val="0"/>
          <dgm:chPref val="0"/>
        </dgm:presLayoutVars>
      </dgm:prSet>
      <dgm:spPr/>
    </dgm:pt>
    <dgm:pt modelId="{B6D0B392-F22E-4CA0-811C-3E857462B5FB}" type="pres">
      <dgm:prSet presAssocID="{0ADABCEF-B80D-47DF-A988-3158FBD919F2}" presName="sibTrans" presStyleCnt="0"/>
      <dgm:spPr/>
    </dgm:pt>
    <dgm:pt modelId="{DD07284B-DC0A-4A67-8B0C-FD465425EE48}" type="pres">
      <dgm:prSet presAssocID="{26893C07-AAB9-4688-B316-FAB0CB34CEC9}" presName="compNode" presStyleCnt="0"/>
      <dgm:spPr/>
    </dgm:pt>
    <dgm:pt modelId="{AFD24A1C-0808-47FC-A660-12B7E723AD6B}" type="pres">
      <dgm:prSet presAssocID="{26893C07-AAB9-4688-B316-FAB0CB34CEC9}" presName="bgRect" presStyleLbl="bgShp" presStyleIdx="2" presStyleCnt="3" custLinFactNeighborY="1191"/>
      <dgm:spPr/>
    </dgm:pt>
    <dgm:pt modelId="{0668C0B4-DE1F-4A1B-9191-91CB569CFE7D}" type="pres">
      <dgm:prSet presAssocID="{26893C07-AAB9-4688-B316-FAB0CB34CEC9}" presName="iconRect" presStyleLbl="node1" presStyleIdx="2" presStyleCnt="3" custScaleX="233927" custScaleY="197560" custLinFactNeighborX="11434" custLinFactNeighborY="-127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ům se souvislou výplní"/>
        </a:ext>
      </dgm:extLst>
    </dgm:pt>
    <dgm:pt modelId="{9979CCC4-58F4-4DFB-B2E0-080D0C704FF3}" type="pres">
      <dgm:prSet presAssocID="{26893C07-AAB9-4688-B316-FAB0CB34CEC9}" presName="spaceRect" presStyleCnt="0"/>
      <dgm:spPr/>
    </dgm:pt>
    <dgm:pt modelId="{933952B8-7C50-46EF-80AD-E5503B2D7565}" type="pres">
      <dgm:prSet presAssocID="{26893C07-AAB9-4688-B316-FAB0CB34CE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E73563E-8702-45DB-B2AA-6E612E4F1EA9}" type="presOf" srcId="{1457E748-FC3B-4CF3-BB46-AAE7690CD5A3}" destId="{762BFA2F-E531-4103-948A-6A4F6A0292D6}" srcOrd="0" destOrd="0" presId="urn:microsoft.com/office/officeart/2018/2/layout/IconVerticalSolidList"/>
    <dgm:cxn modelId="{75C97C66-CBC4-4100-BCAB-12E424848CB0}" type="presOf" srcId="{26893C07-AAB9-4688-B316-FAB0CB34CEC9}" destId="{933952B8-7C50-46EF-80AD-E5503B2D7565}" srcOrd="0" destOrd="0" presId="urn:microsoft.com/office/officeart/2018/2/layout/IconVerticalSolidList"/>
    <dgm:cxn modelId="{1BF2F14B-AF39-4870-85F3-22BD64AA6160}" srcId="{1457E748-FC3B-4CF3-BB46-AAE7690CD5A3}" destId="{26893C07-AAB9-4688-B316-FAB0CB34CEC9}" srcOrd="2" destOrd="0" parTransId="{F509D5F0-004C-414B-A516-E90745C629C4}" sibTransId="{DC1FEEC8-A5B9-4F79-8331-B6B2A5779C17}"/>
    <dgm:cxn modelId="{F74DE756-6735-42C6-9022-A862E084AB67}" srcId="{1457E748-FC3B-4CF3-BB46-AAE7690CD5A3}" destId="{5A95826D-DF28-4B16-B98C-FE3314775940}" srcOrd="0" destOrd="0" parTransId="{734C9D6C-F029-47D3-8D59-ABCB8C2819EF}" sibTransId="{08A0EFA9-7E5D-42B8-BE4B-FCF860BD73EF}"/>
    <dgm:cxn modelId="{B34DF857-4C10-443A-A703-55E5C450A453}" srcId="{1457E748-FC3B-4CF3-BB46-AAE7690CD5A3}" destId="{40D476AD-7DA5-49AA-806D-21A0745686AA}" srcOrd="1" destOrd="0" parTransId="{B91D409E-A55A-4FE7-B5E3-BE7115ED85BE}" sibTransId="{0ADABCEF-B80D-47DF-A988-3158FBD919F2}"/>
    <dgm:cxn modelId="{9ED4119A-B9A4-467F-82AA-08007FF675F2}" type="presOf" srcId="{5A95826D-DF28-4B16-B98C-FE3314775940}" destId="{2171334F-FD13-413D-8756-6212FB027599}" srcOrd="0" destOrd="0" presId="urn:microsoft.com/office/officeart/2018/2/layout/IconVerticalSolidList"/>
    <dgm:cxn modelId="{A37BECFD-BFAC-4899-B3D1-E5548CFE8935}" type="presOf" srcId="{40D476AD-7DA5-49AA-806D-21A0745686AA}" destId="{364974A6-3C6F-4D75-A34E-1DCA82D86846}" srcOrd="0" destOrd="0" presId="urn:microsoft.com/office/officeart/2018/2/layout/IconVerticalSolidList"/>
    <dgm:cxn modelId="{3677DBA5-0D8A-4386-AFA2-1288172369C3}" type="presParOf" srcId="{762BFA2F-E531-4103-948A-6A4F6A0292D6}" destId="{ECBF43A0-48AC-458C-9C9B-BB48FE336DBE}" srcOrd="0" destOrd="0" presId="urn:microsoft.com/office/officeart/2018/2/layout/IconVerticalSolidList"/>
    <dgm:cxn modelId="{28C369E2-819C-41D9-BBB4-66A13315612A}" type="presParOf" srcId="{ECBF43A0-48AC-458C-9C9B-BB48FE336DBE}" destId="{4354B62E-ED9A-49B4-8E4A-712C460A6A4D}" srcOrd="0" destOrd="0" presId="urn:microsoft.com/office/officeart/2018/2/layout/IconVerticalSolidList"/>
    <dgm:cxn modelId="{F0B70085-30ED-4F8E-BFA5-58809C82E8CE}" type="presParOf" srcId="{ECBF43A0-48AC-458C-9C9B-BB48FE336DBE}" destId="{33BCB39A-8473-473C-8134-ABB9CFD27A94}" srcOrd="1" destOrd="0" presId="urn:microsoft.com/office/officeart/2018/2/layout/IconVerticalSolidList"/>
    <dgm:cxn modelId="{1DA83A17-6FDF-4DAD-AD5D-E4865ACE349E}" type="presParOf" srcId="{ECBF43A0-48AC-458C-9C9B-BB48FE336DBE}" destId="{CD4A20E5-5339-43B7-AE41-E6DA5082033E}" srcOrd="2" destOrd="0" presId="urn:microsoft.com/office/officeart/2018/2/layout/IconVerticalSolidList"/>
    <dgm:cxn modelId="{B53C9979-2B45-45E5-8BE3-2DC6C62809A4}" type="presParOf" srcId="{ECBF43A0-48AC-458C-9C9B-BB48FE336DBE}" destId="{2171334F-FD13-413D-8756-6212FB027599}" srcOrd="3" destOrd="0" presId="urn:microsoft.com/office/officeart/2018/2/layout/IconVerticalSolidList"/>
    <dgm:cxn modelId="{87D08C40-EDF2-4456-89C1-F15EB889F0CE}" type="presParOf" srcId="{762BFA2F-E531-4103-948A-6A4F6A0292D6}" destId="{F9F9E486-88CF-4171-B147-5B7C34FA905B}" srcOrd="1" destOrd="0" presId="urn:microsoft.com/office/officeart/2018/2/layout/IconVerticalSolidList"/>
    <dgm:cxn modelId="{67F86553-1F91-4018-B3E8-2736ADCFF930}" type="presParOf" srcId="{762BFA2F-E531-4103-948A-6A4F6A0292D6}" destId="{CE395E24-431B-47C4-97BB-3F27AB94114F}" srcOrd="2" destOrd="0" presId="urn:microsoft.com/office/officeart/2018/2/layout/IconVerticalSolidList"/>
    <dgm:cxn modelId="{78F48FCF-5EA1-4111-B046-D5AFAE992027}" type="presParOf" srcId="{CE395E24-431B-47C4-97BB-3F27AB94114F}" destId="{7E913EB8-DB48-45B4-A260-05D0859BF77A}" srcOrd="0" destOrd="0" presId="urn:microsoft.com/office/officeart/2018/2/layout/IconVerticalSolidList"/>
    <dgm:cxn modelId="{21BE19AE-0030-444B-81E9-B6C606AF2CC0}" type="presParOf" srcId="{CE395E24-431B-47C4-97BB-3F27AB94114F}" destId="{7F548978-4A4B-4547-9E92-1FFF7AF44595}" srcOrd="1" destOrd="0" presId="urn:microsoft.com/office/officeart/2018/2/layout/IconVerticalSolidList"/>
    <dgm:cxn modelId="{9A900072-BFE0-4A0A-8006-11AA8E2B5B68}" type="presParOf" srcId="{CE395E24-431B-47C4-97BB-3F27AB94114F}" destId="{55DFA269-37DC-4971-91C2-73FAD2037C9F}" srcOrd="2" destOrd="0" presId="urn:microsoft.com/office/officeart/2018/2/layout/IconVerticalSolidList"/>
    <dgm:cxn modelId="{6F1DBACB-77A3-4939-BA53-829E0A8F99E2}" type="presParOf" srcId="{CE395E24-431B-47C4-97BB-3F27AB94114F}" destId="{364974A6-3C6F-4D75-A34E-1DCA82D86846}" srcOrd="3" destOrd="0" presId="urn:microsoft.com/office/officeart/2018/2/layout/IconVerticalSolidList"/>
    <dgm:cxn modelId="{038AD1AE-A3BF-4712-84EC-5C36C0428230}" type="presParOf" srcId="{762BFA2F-E531-4103-948A-6A4F6A0292D6}" destId="{B6D0B392-F22E-4CA0-811C-3E857462B5FB}" srcOrd="3" destOrd="0" presId="urn:microsoft.com/office/officeart/2018/2/layout/IconVerticalSolidList"/>
    <dgm:cxn modelId="{E828870B-0DB2-4162-B598-641EC835E255}" type="presParOf" srcId="{762BFA2F-E531-4103-948A-6A4F6A0292D6}" destId="{DD07284B-DC0A-4A67-8B0C-FD465425EE48}" srcOrd="4" destOrd="0" presId="urn:microsoft.com/office/officeart/2018/2/layout/IconVerticalSolidList"/>
    <dgm:cxn modelId="{D9FA4F6C-6D09-432A-86A4-CC6BA8BBDF0D}" type="presParOf" srcId="{DD07284B-DC0A-4A67-8B0C-FD465425EE48}" destId="{AFD24A1C-0808-47FC-A660-12B7E723AD6B}" srcOrd="0" destOrd="0" presId="urn:microsoft.com/office/officeart/2018/2/layout/IconVerticalSolidList"/>
    <dgm:cxn modelId="{AE268EF2-A801-462C-BDDD-1584FF3516FE}" type="presParOf" srcId="{DD07284B-DC0A-4A67-8B0C-FD465425EE48}" destId="{0668C0B4-DE1F-4A1B-9191-91CB569CFE7D}" srcOrd="1" destOrd="0" presId="urn:microsoft.com/office/officeart/2018/2/layout/IconVerticalSolidList"/>
    <dgm:cxn modelId="{9A670CE0-BC0A-42E4-AF7C-EF954580EE15}" type="presParOf" srcId="{DD07284B-DC0A-4A67-8B0C-FD465425EE48}" destId="{9979CCC4-58F4-4DFB-B2E0-080D0C704FF3}" srcOrd="2" destOrd="0" presId="urn:microsoft.com/office/officeart/2018/2/layout/IconVerticalSolidList"/>
    <dgm:cxn modelId="{65D25AA8-E582-4D2D-A0EC-FBF66209DBC4}" type="presParOf" srcId="{DD07284B-DC0A-4A67-8B0C-FD465425EE48}" destId="{933952B8-7C50-46EF-80AD-E5503B2D75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5E5DF-0710-416D-B8D6-E1EC187B5971}">
      <dsp:nvSpPr>
        <dsp:cNvPr id="0" name=""/>
        <dsp:cNvSpPr/>
      </dsp:nvSpPr>
      <dsp:spPr>
        <a:xfrm>
          <a:off x="2832779" y="411525"/>
          <a:ext cx="2545905" cy="1527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- </a:t>
          </a:r>
          <a:r>
            <a:rPr lang="cs-CZ" sz="1900" b="1" kern="1200" dirty="0">
              <a:solidFill>
                <a:schemeClr val="tx1"/>
              </a:solidFill>
            </a:rPr>
            <a:t>řídí se zákonem č. 108/2006 Sb. o sociálních službách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2832779" y="411525"/>
        <a:ext cx="2545905" cy="1527543"/>
      </dsp:txXfrm>
    </dsp:sp>
    <dsp:sp modelId="{C4161D26-D45A-469D-97B5-2A874FF3FAAA}">
      <dsp:nvSpPr>
        <dsp:cNvPr id="0" name=""/>
        <dsp:cNvSpPr/>
      </dsp:nvSpPr>
      <dsp:spPr>
        <a:xfrm>
          <a:off x="0" y="411525"/>
          <a:ext cx="2545905" cy="15275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- </a:t>
          </a:r>
          <a:r>
            <a:rPr lang="cs-CZ" sz="1900" b="1" kern="1200" dirty="0">
              <a:solidFill>
                <a:schemeClr val="tx1"/>
              </a:solidFill>
            </a:rPr>
            <a:t>činnost nebo soubor činností, kterou zabezpečují poskytovatelé sociálních služeb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0" y="411525"/>
        <a:ext cx="2545905" cy="1527543"/>
      </dsp:txXfrm>
    </dsp:sp>
    <dsp:sp modelId="{8E37BC12-3663-440C-BFED-B6CFBC2D435E}">
      <dsp:nvSpPr>
        <dsp:cNvPr id="0" name=""/>
        <dsp:cNvSpPr/>
      </dsp:nvSpPr>
      <dsp:spPr>
        <a:xfrm>
          <a:off x="5604200" y="403994"/>
          <a:ext cx="2545905" cy="15275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- </a:t>
          </a:r>
          <a:r>
            <a:rPr lang="cs-CZ" sz="2000" b="1" kern="1200" dirty="0">
              <a:solidFill>
                <a:schemeClr val="tx1"/>
              </a:solidFill>
            </a:rPr>
            <a:t>chrání zájmy a práva osob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5604200" y="403994"/>
        <a:ext cx="2545905" cy="1527543"/>
      </dsp:txXfrm>
    </dsp:sp>
    <dsp:sp modelId="{4E31FA5D-3C74-470F-A9AB-A985A9F4902E}">
      <dsp:nvSpPr>
        <dsp:cNvPr id="0" name=""/>
        <dsp:cNvSpPr/>
      </dsp:nvSpPr>
      <dsp:spPr>
        <a:xfrm>
          <a:off x="8404696" y="403994"/>
          <a:ext cx="2545905" cy="15275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- </a:t>
          </a:r>
          <a:r>
            <a:rPr lang="cs-CZ" sz="2000" b="1" kern="1200" dirty="0">
              <a:solidFill>
                <a:schemeClr val="tx1"/>
              </a:solidFill>
            </a:rPr>
            <a:t>podporují běžný způsob života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8404696" y="403994"/>
        <a:ext cx="2545905" cy="1527543"/>
      </dsp:txXfrm>
    </dsp:sp>
    <dsp:sp modelId="{9882846C-A3C1-4DD3-AC25-B0B5B3642A11}">
      <dsp:nvSpPr>
        <dsp:cNvPr id="0" name=""/>
        <dsp:cNvSpPr/>
      </dsp:nvSpPr>
      <dsp:spPr>
        <a:xfrm>
          <a:off x="1403457" y="2186128"/>
          <a:ext cx="2545905" cy="15275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- </a:t>
          </a:r>
          <a:r>
            <a:rPr lang="cs-CZ" sz="2000" b="1" kern="1200" dirty="0">
              <a:solidFill>
                <a:schemeClr val="tx1"/>
              </a:solidFill>
            </a:rPr>
            <a:t>rozvíjejí schopnosti a soběstačnost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1403457" y="2186128"/>
        <a:ext cx="2545905" cy="1527543"/>
      </dsp:txXfrm>
    </dsp:sp>
    <dsp:sp modelId="{891E952D-E960-4839-A7F5-379CB7CB59E9}">
      <dsp:nvSpPr>
        <dsp:cNvPr id="0" name=""/>
        <dsp:cNvSpPr/>
      </dsp:nvSpPr>
      <dsp:spPr>
        <a:xfrm>
          <a:off x="4203952" y="2186128"/>
          <a:ext cx="2545905" cy="1527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- jsou poskytovány zdarma, s částečnou úhradou nebo za úhradu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4203952" y="2186128"/>
        <a:ext cx="2545905" cy="1527543"/>
      </dsp:txXfrm>
    </dsp:sp>
    <dsp:sp modelId="{E994507E-8BA2-428C-BAAC-979939CBF3B4}">
      <dsp:nvSpPr>
        <dsp:cNvPr id="0" name=""/>
        <dsp:cNvSpPr/>
      </dsp:nvSpPr>
      <dsp:spPr>
        <a:xfrm>
          <a:off x="7004448" y="2186128"/>
          <a:ext cx="2545905" cy="15275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</a:rPr>
            <a:t>- poskytují podporu a pomoc lidem v nepříznivé sociální situaci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004448" y="2186128"/>
        <a:ext cx="2545905" cy="15275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BCFDE-0D52-42BB-AC63-02A906FC0D97}">
      <dsp:nvSpPr>
        <dsp:cNvPr id="0" name=""/>
        <dsp:cNvSpPr/>
      </dsp:nvSpPr>
      <dsp:spPr>
        <a:xfrm>
          <a:off x="1022635" y="4665"/>
          <a:ext cx="2556587" cy="153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PEČOVATELSKÁ SLUŽBA</a:t>
          </a:r>
        </a:p>
      </dsp:txBody>
      <dsp:txXfrm>
        <a:off x="1022635" y="4665"/>
        <a:ext cx="2556587" cy="1533952"/>
      </dsp:txXfrm>
    </dsp:sp>
    <dsp:sp modelId="{1F1D3CAF-5CF3-432D-8EB5-42AEC2F24F87}">
      <dsp:nvSpPr>
        <dsp:cNvPr id="0" name=""/>
        <dsp:cNvSpPr/>
      </dsp:nvSpPr>
      <dsp:spPr>
        <a:xfrm>
          <a:off x="3834881" y="4665"/>
          <a:ext cx="2556587" cy="153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OSOBNÍ ASISTENCE</a:t>
          </a:r>
        </a:p>
      </dsp:txBody>
      <dsp:txXfrm>
        <a:off x="3834881" y="4665"/>
        <a:ext cx="2556587" cy="1533952"/>
      </dsp:txXfrm>
    </dsp:sp>
    <dsp:sp modelId="{3720E831-0AF1-4008-95AF-2AAE5D5B45A7}">
      <dsp:nvSpPr>
        <dsp:cNvPr id="0" name=""/>
        <dsp:cNvSpPr/>
      </dsp:nvSpPr>
      <dsp:spPr>
        <a:xfrm>
          <a:off x="6647128" y="4665"/>
          <a:ext cx="2556587" cy="153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DOMÁCÍ PÉČE</a:t>
          </a:r>
        </a:p>
      </dsp:txBody>
      <dsp:txXfrm>
        <a:off x="6647128" y="4665"/>
        <a:ext cx="2556587" cy="1533952"/>
      </dsp:txXfrm>
    </dsp:sp>
    <dsp:sp modelId="{3593782E-D201-43BF-A818-21D1C242CCFF}">
      <dsp:nvSpPr>
        <dsp:cNvPr id="0" name=""/>
        <dsp:cNvSpPr/>
      </dsp:nvSpPr>
      <dsp:spPr>
        <a:xfrm>
          <a:off x="1022635" y="1794276"/>
          <a:ext cx="2556587" cy="153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TERÉNNÍ ODHLEČOVACÍ SLUŽBA</a:t>
          </a:r>
        </a:p>
      </dsp:txBody>
      <dsp:txXfrm>
        <a:off x="1022635" y="1794276"/>
        <a:ext cx="2556587" cy="1533952"/>
      </dsp:txXfrm>
    </dsp:sp>
    <dsp:sp modelId="{7E89E8EB-691A-4274-A52B-3868143F4A69}">
      <dsp:nvSpPr>
        <dsp:cNvPr id="0" name=""/>
        <dsp:cNvSpPr/>
      </dsp:nvSpPr>
      <dsp:spPr>
        <a:xfrm>
          <a:off x="3834881" y="1794276"/>
          <a:ext cx="2556587" cy="153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MOBILNÍ HOSPIC</a:t>
          </a:r>
        </a:p>
      </dsp:txBody>
      <dsp:txXfrm>
        <a:off x="3834881" y="1794276"/>
        <a:ext cx="2556587" cy="1533952"/>
      </dsp:txXfrm>
    </dsp:sp>
    <dsp:sp modelId="{06C53544-47D6-48A4-8EE6-816E2453B843}">
      <dsp:nvSpPr>
        <dsp:cNvPr id="0" name=""/>
        <dsp:cNvSpPr/>
      </dsp:nvSpPr>
      <dsp:spPr>
        <a:xfrm>
          <a:off x="6647128" y="1794276"/>
          <a:ext cx="2556587" cy="153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TÍSŇOVÁ PÉČE</a:t>
          </a:r>
        </a:p>
      </dsp:txBody>
      <dsp:txXfrm>
        <a:off x="6647128" y="1794276"/>
        <a:ext cx="2556587" cy="1533952"/>
      </dsp:txXfrm>
    </dsp:sp>
    <dsp:sp modelId="{C73CD828-C6B2-45CA-8EEF-AFBF223BF455}">
      <dsp:nvSpPr>
        <dsp:cNvPr id="0" name=""/>
        <dsp:cNvSpPr/>
      </dsp:nvSpPr>
      <dsp:spPr>
        <a:xfrm>
          <a:off x="1022635" y="3583888"/>
          <a:ext cx="2556587" cy="153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DENNÍ STACIONÁŘ</a:t>
          </a:r>
        </a:p>
      </dsp:txBody>
      <dsp:txXfrm>
        <a:off x="1022635" y="3583888"/>
        <a:ext cx="2556587" cy="1533952"/>
      </dsp:txXfrm>
    </dsp:sp>
    <dsp:sp modelId="{07E875C7-064A-4E31-96F8-374DA146098F}">
      <dsp:nvSpPr>
        <dsp:cNvPr id="0" name=""/>
        <dsp:cNvSpPr/>
      </dsp:nvSpPr>
      <dsp:spPr>
        <a:xfrm>
          <a:off x="3834881" y="3583888"/>
          <a:ext cx="2556587" cy="153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PŮJČOVNA KOMPENZAČNÍCH POMŮCEK</a:t>
          </a:r>
        </a:p>
      </dsp:txBody>
      <dsp:txXfrm>
        <a:off x="3834881" y="3583888"/>
        <a:ext cx="2556587" cy="1533952"/>
      </dsp:txXfrm>
    </dsp:sp>
    <dsp:sp modelId="{24F2C3AD-43FF-4973-B386-371B7A83E4CD}">
      <dsp:nvSpPr>
        <dsp:cNvPr id="0" name=""/>
        <dsp:cNvSpPr/>
      </dsp:nvSpPr>
      <dsp:spPr>
        <a:xfrm>
          <a:off x="6647128" y="3583888"/>
          <a:ext cx="2556587" cy="153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SPECIÁLNÍ DOPRAVA</a:t>
          </a:r>
        </a:p>
      </dsp:txBody>
      <dsp:txXfrm>
        <a:off x="6647128" y="3583888"/>
        <a:ext cx="2556587" cy="15339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090C2-DFE2-49DF-9049-E01C137866C5}">
      <dsp:nvSpPr>
        <dsp:cNvPr id="0" name=""/>
        <dsp:cNvSpPr/>
      </dsp:nvSpPr>
      <dsp:spPr>
        <a:xfrm>
          <a:off x="0" y="0"/>
          <a:ext cx="64464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78E81-6476-435B-839E-78DE91356E37}">
      <dsp:nvSpPr>
        <dsp:cNvPr id="0" name=""/>
        <dsp:cNvSpPr/>
      </dsp:nvSpPr>
      <dsp:spPr>
        <a:xfrm>
          <a:off x="0" y="0"/>
          <a:ext cx="6446483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- klient si službu platí (dle počtu hodin, jiná cena nad 80 hodin měsíčně)</a:t>
          </a:r>
          <a:endParaRPr lang="en-US" sz="2800" kern="1200" dirty="0"/>
        </a:p>
      </dsp:txBody>
      <dsp:txXfrm>
        <a:off x="0" y="0"/>
        <a:ext cx="6446483" cy="1218406"/>
      </dsp:txXfrm>
    </dsp:sp>
    <dsp:sp modelId="{AA79CEB5-F7FB-404D-9892-911620D4B4C5}">
      <dsp:nvSpPr>
        <dsp:cNvPr id="0" name=""/>
        <dsp:cNvSpPr/>
      </dsp:nvSpPr>
      <dsp:spPr>
        <a:xfrm>
          <a:off x="0" y="1218406"/>
          <a:ext cx="64464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B1FA8-9DA0-49C8-96D0-502937922890}">
      <dsp:nvSpPr>
        <dsp:cNvPr id="0" name=""/>
        <dsp:cNvSpPr/>
      </dsp:nvSpPr>
      <dsp:spPr>
        <a:xfrm>
          <a:off x="0" y="1218406"/>
          <a:ext cx="6446483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- asistenti dopomáhají lidem v domácím prostředí s běžnými činnostmi </a:t>
          </a:r>
          <a:endParaRPr lang="en-US" sz="2800" kern="1200" dirty="0"/>
        </a:p>
      </dsp:txBody>
      <dsp:txXfrm>
        <a:off x="0" y="1218406"/>
        <a:ext cx="6446483" cy="1218406"/>
      </dsp:txXfrm>
    </dsp:sp>
    <dsp:sp modelId="{7E015BB0-6730-485F-90D0-C1C0D06D1B82}">
      <dsp:nvSpPr>
        <dsp:cNvPr id="0" name=""/>
        <dsp:cNvSpPr/>
      </dsp:nvSpPr>
      <dsp:spPr>
        <a:xfrm>
          <a:off x="0" y="2436812"/>
          <a:ext cx="64464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B6136-2286-4EA3-B242-3DF4AE79C178}">
      <dsp:nvSpPr>
        <dsp:cNvPr id="0" name=""/>
        <dsp:cNvSpPr/>
      </dsp:nvSpPr>
      <dsp:spPr>
        <a:xfrm>
          <a:off x="0" y="2436812"/>
          <a:ext cx="6446483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- doprovody k lékařům, na procházky, za účelem vyřízení záležitostí</a:t>
          </a:r>
          <a:endParaRPr lang="en-US" sz="2800" kern="1200" dirty="0"/>
        </a:p>
      </dsp:txBody>
      <dsp:txXfrm>
        <a:off x="0" y="2436812"/>
        <a:ext cx="6446483" cy="1218406"/>
      </dsp:txXfrm>
    </dsp:sp>
    <dsp:sp modelId="{C5070A95-3099-4C8D-B3F4-A47B7F917253}">
      <dsp:nvSpPr>
        <dsp:cNvPr id="0" name=""/>
        <dsp:cNvSpPr/>
      </dsp:nvSpPr>
      <dsp:spPr>
        <a:xfrm>
          <a:off x="0" y="3655218"/>
          <a:ext cx="64464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E146-C01B-4E95-BE23-01D77153E517}">
      <dsp:nvSpPr>
        <dsp:cNvPr id="0" name=""/>
        <dsp:cNvSpPr/>
      </dsp:nvSpPr>
      <dsp:spPr>
        <a:xfrm>
          <a:off x="0" y="3655218"/>
          <a:ext cx="6446483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- časově 24/7, působnost na velkém území</a:t>
          </a:r>
          <a:endParaRPr lang="en-US" sz="2800" kern="1200" dirty="0"/>
        </a:p>
      </dsp:txBody>
      <dsp:txXfrm>
        <a:off x="0" y="3655218"/>
        <a:ext cx="6446483" cy="12184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02836-D4B8-4BC2-B457-E8CE6519B45F}">
      <dsp:nvSpPr>
        <dsp:cNvPr id="0" name=""/>
        <dsp:cNvSpPr/>
      </dsp:nvSpPr>
      <dsp:spPr>
        <a:xfrm>
          <a:off x="0" y="3997428"/>
          <a:ext cx="6446483" cy="874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- každá PS má svou oblast působení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3997428"/>
        <a:ext cx="6446483" cy="874539"/>
      </dsp:txXfrm>
    </dsp:sp>
    <dsp:sp modelId="{66894085-50DE-4DB1-A3EF-EF0E16B787C0}">
      <dsp:nvSpPr>
        <dsp:cNvPr id="0" name=""/>
        <dsp:cNvSpPr/>
      </dsp:nvSpPr>
      <dsp:spPr>
        <a:xfrm rot="10800000">
          <a:off x="0" y="2665504"/>
          <a:ext cx="6446483" cy="13450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- vyhláškou zákona je stanoven výčet možností pomoci (sazebník úkonů)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2665504"/>
        <a:ext cx="6446483" cy="873967"/>
      </dsp:txXfrm>
    </dsp:sp>
    <dsp:sp modelId="{94B5076C-0F89-4C7D-8190-C20946E831C0}">
      <dsp:nvSpPr>
        <dsp:cNvPr id="0" name=""/>
        <dsp:cNvSpPr/>
      </dsp:nvSpPr>
      <dsp:spPr>
        <a:xfrm rot="10800000">
          <a:off x="0" y="1333580"/>
          <a:ext cx="6446483" cy="13450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- obdobný rozsah služeb jako os. asistence, ale pomoc je poskytována zejména v domácím prostředí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1333580"/>
        <a:ext cx="6446483" cy="873967"/>
      </dsp:txXfrm>
    </dsp:sp>
    <dsp:sp modelId="{1D246534-5251-4F4B-9BB1-F403EE91F36A}">
      <dsp:nvSpPr>
        <dsp:cNvPr id="0" name=""/>
        <dsp:cNvSpPr/>
      </dsp:nvSpPr>
      <dsp:spPr>
        <a:xfrm rot="10800000">
          <a:off x="0" y="1656"/>
          <a:ext cx="6446483" cy="13450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- klient si službu platí (dle provedených úkonů, jiná cena nad 80 hodin péče měsíčně)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1656"/>
        <a:ext cx="6446483" cy="8739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6ACF7-0090-4163-967D-6497C044ABBF}">
      <dsp:nvSpPr>
        <dsp:cNvPr id="0" name=""/>
        <dsp:cNvSpPr/>
      </dsp:nvSpPr>
      <dsp:spPr>
        <a:xfrm>
          <a:off x="1259" y="288823"/>
          <a:ext cx="2684985" cy="1610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zdravotní služba – hradí zdravotní pojišťovna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48443" y="336007"/>
        <a:ext cx="2590617" cy="1516623"/>
      </dsp:txXfrm>
    </dsp:sp>
    <dsp:sp modelId="{A4806484-C4DA-4929-A707-4F8CBFFF520C}">
      <dsp:nvSpPr>
        <dsp:cNvPr id="0" name=""/>
        <dsp:cNvSpPr/>
      </dsp:nvSpPr>
      <dsp:spPr>
        <a:xfrm>
          <a:off x="2922523" y="761381"/>
          <a:ext cx="569216" cy="665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922523" y="894556"/>
        <a:ext cx="398451" cy="399526"/>
      </dsp:txXfrm>
    </dsp:sp>
    <dsp:sp modelId="{D4A25B7A-7A48-4D19-9923-762EDE11CEBD}">
      <dsp:nvSpPr>
        <dsp:cNvPr id="0" name=""/>
        <dsp:cNvSpPr/>
      </dsp:nvSpPr>
      <dsp:spPr>
        <a:xfrm>
          <a:off x="3760239" y="288823"/>
          <a:ext cx="2684985" cy="1610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domácí sestřičky dojíždějí za pacienty domů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807423" y="336007"/>
        <a:ext cx="2590617" cy="1516623"/>
      </dsp:txXfrm>
    </dsp:sp>
    <dsp:sp modelId="{77512C3D-8397-461F-A6D8-DF735B6030DB}">
      <dsp:nvSpPr>
        <dsp:cNvPr id="0" name=""/>
        <dsp:cNvSpPr/>
      </dsp:nvSpPr>
      <dsp:spPr>
        <a:xfrm rot="5400000">
          <a:off x="4818123" y="2087764"/>
          <a:ext cx="569216" cy="665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4902969" y="2136094"/>
        <a:ext cx="399526" cy="398451"/>
      </dsp:txXfrm>
    </dsp:sp>
    <dsp:sp modelId="{6B05D5EC-1A1B-4109-A118-623987D24DC3}">
      <dsp:nvSpPr>
        <dsp:cNvPr id="0" name=""/>
        <dsp:cNvSpPr/>
      </dsp:nvSpPr>
      <dsp:spPr>
        <a:xfrm>
          <a:off x="3760239" y="2973809"/>
          <a:ext cx="2684985" cy="1610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např. odběry, převazy, rehabilitace, péče o proleženiny, ošetření </a:t>
          </a:r>
          <a:r>
            <a:rPr lang="cs-CZ" sz="1900" b="1" kern="1200" dirty="0" err="1">
              <a:solidFill>
                <a:schemeClr val="tx1"/>
              </a:solidFill>
            </a:rPr>
            <a:t>stomií</a:t>
          </a:r>
          <a:r>
            <a:rPr lang="cs-CZ" sz="1900" b="1" kern="1200" dirty="0">
              <a:solidFill>
                <a:schemeClr val="tx1"/>
              </a:solidFill>
            </a:rPr>
            <a:t> apod.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807423" y="3020993"/>
        <a:ext cx="2590617" cy="1516623"/>
      </dsp:txXfrm>
    </dsp:sp>
    <dsp:sp modelId="{7A0B1CE7-30DF-44A1-AEF1-8995A2CAF465}">
      <dsp:nvSpPr>
        <dsp:cNvPr id="0" name=""/>
        <dsp:cNvSpPr/>
      </dsp:nvSpPr>
      <dsp:spPr>
        <a:xfrm rot="10800000">
          <a:off x="2954743" y="3446367"/>
          <a:ext cx="569216" cy="665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125508" y="3579542"/>
        <a:ext cx="398451" cy="399526"/>
      </dsp:txXfrm>
    </dsp:sp>
    <dsp:sp modelId="{B2D2256B-3E07-4713-885E-7AD17DBD6AED}">
      <dsp:nvSpPr>
        <dsp:cNvPr id="0" name=""/>
        <dsp:cNvSpPr/>
      </dsp:nvSpPr>
      <dsp:spPr>
        <a:xfrm>
          <a:off x="1259" y="2973809"/>
          <a:ext cx="2684985" cy="1610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musí předepsat lékař (z nemocnice na 14 dní, dále praktik)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48443" y="3020993"/>
        <a:ext cx="2590617" cy="15166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1A800-9851-446C-83E7-6170461A2286}">
      <dsp:nvSpPr>
        <dsp:cNvPr id="0" name=""/>
        <dsp:cNvSpPr/>
      </dsp:nvSpPr>
      <dsp:spPr>
        <a:xfrm>
          <a:off x="461165" y="0"/>
          <a:ext cx="5226543" cy="28924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2C084-DA0F-43E9-86EA-452E0DFF055E}">
      <dsp:nvSpPr>
        <dsp:cNvPr id="0" name=""/>
        <dsp:cNvSpPr/>
      </dsp:nvSpPr>
      <dsp:spPr>
        <a:xfrm>
          <a:off x="243" y="867747"/>
          <a:ext cx="2926926" cy="1156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</a:rPr>
            <a:t>Klient si službu platí</a:t>
          </a:r>
        </a:p>
      </dsp:txBody>
      <dsp:txXfrm>
        <a:off x="56723" y="924227"/>
        <a:ext cx="2813966" cy="1044036"/>
      </dsp:txXfrm>
    </dsp:sp>
    <dsp:sp modelId="{AEB1E349-014A-476E-B3CA-6854288289BF}">
      <dsp:nvSpPr>
        <dsp:cNvPr id="0" name=""/>
        <dsp:cNvSpPr/>
      </dsp:nvSpPr>
      <dsp:spPr>
        <a:xfrm>
          <a:off x="3221704" y="867747"/>
          <a:ext cx="2926926" cy="1156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</a:rPr>
            <a:t>Cílem je také odlehčení neformálních pečujících (rodina, blízcí)</a:t>
          </a:r>
        </a:p>
      </dsp:txBody>
      <dsp:txXfrm>
        <a:off x="3278184" y="924227"/>
        <a:ext cx="2813966" cy="10440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0B3E3-C159-4914-AEDB-807740B68CE4}">
      <dsp:nvSpPr>
        <dsp:cNvPr id="0" name=""/>
        <dsp:cNvSpPr/>
      </dsp:nvSpPr>
      <dsp:spPr>
        <a:xfrm>
          <a:off x="0" y="62350"/>
          <a:ext cx="6220908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- pro osoby v terminálním stádiu nemoci, u nichž je ukončena aktivní léčba</a:t>
          </a:r>
          <a:endParaRPr lang="en-US" sz="2200" kern="1200"/>
        </a:p>
      </dsp:txBody>
      <dsp:txXfrm>
        <a:off x="43978" y="106328"/>
        <a:ext cx="6132952" cy="812944"/>
      </dsp:txXfrm>
    </dsp:sp>
    <dsp:sp modelId="{F680AC12-354E-4B51-8B9A-01ACBD1B17DC}">
      <dsp:nvSpPr>
        <dsp:cNvPr id="0" name=""/>
        <dsp:cNvSpPr/>
      </dsp:nvSpPr>
      <dsp:spPr>
        <a:xfrm>
          <a:off x="0" y="1026610"/>
          <a:ext cx="6220908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- soubor lékařské, ošetřovatelské, psychologické, duchovní pomoci</a:t>
          </a:r>
          <a:endParaRPr lang="en-US" sz="2200" kern="1200"/>
        </a:p>
      </dsp:txBody>
      <dsp:txXfrm>
        <a:off x="43978" y="1070588"/>
        <a:ext cx="6132952" cy="812944"/>
      </dsp:txXfrm>
    </dsp:sp>
    <dsp:sp modelId="{0936F674-C505-47EF-AF8B-0286B1F6B786}">
      <dsp:nvSpPr>
        <dsp:cNvPr id="0" name=""/>
        <dsp:cNvSpPr/>
      </dsp:nvSpPr>
      <dsp:spPr>
        <a:xfrm>
          <a:off x="0" y="1990870"/>
          <a:ext cx="6220908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- služba dostupná 24 hodin</a:t>
          </a:r>
          <a:endParaRPr lang="en-US" sz="2200" kern="1200"/>
        </a:p>
      </dsp:txBody>
      <dsp:txXfrm>
        <a:off x="43978" y="2034848"/>
        <a:ext cx="6132952" cy="812944"/>
      </dsp:txXfrm>
    </dsp:sp>
    <dsp:sp modelId="{51C2478A-4AC0-49D1-B75C-294CFE8BDD55}">
      <dsp:nvSpPr>
        <dsp:cNvPr id="0" name=""/>
        <dsp:cNvSpPr/>
      </dsp:nvSpPr>
      <dsp:spPr>
        <a:xfrm>
          <a:off x="0" y="2955131"/>
          <a:ext cx="6220908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- podmínkou je, aby nemocný měl pečující osobu</a:t>
          </a:r>
          <a:endParaRPr lang="en-US" sz="2200" kern="1200"/>
        </a:p>
      </dsp:txBody>
      <dsp:txXfrm>
        <a:off x="43978" y="2999109"/>
        <a:ext cx="6132952" cy="812944"/>
      </dsp:txXfrm>
    </dsp:sp>
    <dsp:sp modelId="{B2C18D48-3568-489D-AEBB-59E8D124290A}">
      <dsp:nvSpPr>
        <dsp:cNvPr id="0" name=""/>
        <dsp:cNvSpPr/>
      </dsp:nvSpPr>
      <dsp:spPr>
        <a:xfrm>
          <a:off x="0" y="3919391"/>
          <a:ext cx="6220908" cy="90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- finanční spoluúčast</a:t>
          </a:r>
          <a:endParaRPr lang="en-US" sz="2200" kern="1200"/>
        </a:p>
      </dsp:txBody>
      <dsp:txXfrm>
        <a:off x="43978" y="3963369"/>
        <a:ext cx="6132952" cy="8129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33710-D4AE-447F-BCFA-7E9E8ECDDF7D}">
      <dsp:nvSpPr>
        <dsp:cNvPr id="0" name=""/>
        <dsp:cNvSpPr/>
      </dsp:nvSpPr>
      <dsp:spPr>
        <a:xfrm>
          <a:off x="-5510330" y="-843663"/>
          <a:ext cx="6560952" cy="656095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A5376-9A15-4D1B-8C9C-1419BF5A136F}">
      <dsp:nvSpPr>
        <dsp:cNvPr id="0" name=""/>
        <dsp:cNvSpPr/>
      </dsp:nvSpPr>
      <dsp:spPr>
        <a:xfrm>
          <a:off x="550001" y="374684"/>
          <a:ext cx="5828508" cy="74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- </a:t>
          </a:r>
          <a:r>
            <a:rPr lang="cs-CZ" sz="2800" b="0" kern="1200" dirty="0">
              <a:solidFill>
                <a:schemeClr val="tx1"/>
              </a:solidFill>
            </a:rPr>
            <a:t>ambulantní služba </a:t>
          </a:r>
          <a:endParaRPr lang="cs-CZ" sz="1500" b="0" kern="1200" dirty="0">
            <a:solidFill>
              <a:schemeClr val="tx1"/>
            </a:solidFill>
          </a:endParaRPr>
        </a:p>
      </dsp:txBody>
      <dsp:txXfrm>
        <a:off x="550001" y="374684"/>
        <a:ext cx="5828508" cy="749758"/>
      </dsp:txXfrm>
    </dsp:sp>
    <dsp:sp modelId="{1F42B6D0-7018-4C6A-B0D1-7EC15896162F}">
      <dsp:nvSpPr>
        <dsp:cNvPr id="0" name=""/>
        <dsp:cNvSpPr/>
      </dsp:nvSpPr>
      <dsp:spPr>
        <a:xfrm>
          <a:off x="81402" y="280964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699D9-1859-4554-8532-DFA6F3EE896A}">
      <dsp:nvSpPr>
        <dsp:cNvPr id="0" name=""/>
        <dsp:cNvSpPr/>
      </dsp:nvSpPr>
      <dsp:spPr>
        <a:xfrm>
          <a:off x="989195" y="1331563"/>
          <a:ext cx="5398654" cy="749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- </a:t>
          </a:r>
          <a:r>
            <a:rPr lang="cs-CZ" sz="2400" b="0" kern="1200" dirty="0">
              <a:solidFill>
                <a:schemeClr val="tx1"/>
              </a:solidFill>
            </a:rPr>
            <a:t>služba od rána do odpoledne</a:t>
          </a:r>
          <a:endParaRPr lang="cs-CZ" sz="1500" b="0" kern="1200" dirty="0">
            <a:solidFill>
              <a:schemeClr val="tx1"/>
            </a:solidFill>
          </a:endParaRPr>
        </a:p>
      </dsp:txBody>
      <dsp:txXfrm>
        <a:off x="989195" y="1331563"/>
        <a:ext cx="5398654" cy="749758"/>
      </dsp:txXfrm>
    </dsp:sp>
    <dsp:sp modelId="{7776F753-AAB2-4A8A-8DC5-2C0A9481230B}">
      <dsp:nvSpPr>
        <dsp:cNvPr id="0" name=""/>
        <dsp:cNvSpPr/>
      </dsp:nvSpPr>
      <dsp:spPr>
        <a:xfrm>
          <a:off x="444218" y="1324495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17D8B-D6AD-410E-BB96-ED20518D355B}">
      <dsp:nvSpPr>
        <dsp:cNvPr id="0" name=""/>
        <dsp:cNvSpPr/>
      </dsp:nvSpPr>
      <dsp:spPr>
        <a:xfrm>
          <a:off x="1142975" y="2287621"/>
          <a:ext cx="5072413" cy="1423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- </a:t>
          </a:r>
          <a:r>
            <a:rPr lang="cs-CZ" sz="2000" kern="1200" dirty="0">
              <a:solidFill>
                <a:schemeClr val="tx1"/>
              </a:solidFill>
            </a:rPr>
            <a:t>péče o vlastní osobu, pomoc při hygieně, poskytnutí stravy, aktivizační činnosti (cvičení, trénování paměti, rukodělné činnosti aj.)</a:t>
          </a:r>
          <a:endParaRPr lang="cs-CZ" sz="1500" kern="1200" dirty="0">
            <a:solidFill>
              <a:schemeClr val="tx1"/>
            </a:solidFill>
          </a:endParaRPr>
        </a:p>
      </dsp:txBody>
      <dsp:txXfrm>
        <a:off x="1142975" y="2287621"/>
        <a:ext cx="5072413" cy="1423214"/>
      </dsp:txXfrm>
    </dsp:sp>
    <dsp:sp modelId="{C393A619-FDDC-4B61-9E88-2CB75C09FC8C}">
      <dsp:nvSpPr>
        <dsp:cNvPr id="0" name=""/>
        <dsp:cNvSpPr/>
      </dsp:nvSpPr>
      <dsp:spPr>
        <a:xfrm>
          <a:off x="340883" y="2334272"/>
          <a:ext cx="1277944" cy="1329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A86BB-CB5E-4E76-84DF-D616ADD21BD5}">
      <dsp:nvSpPr>
        <dsp:cNvPr id="0" name=""/>
        <dsp:cNvSpPr/>
      </dsp:nvSpPr>
      <dsp:spPr>
        <a:xfrm>
          <a:off x="568653" y="4060436"/>
          <a:ext cx="5828508" cy="66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21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- </a:t>
          </a:r>
          <a:r>
            <a:rPr lang="cs-CZ" sz="2400" kern="1200" dirty="0">
              <a:solidFill>
                <a:schemeClr val="tx1"/>
              </a:solidFill>
            </a:rPr>
            <a:t>klient si službu platí</a:t>
          </a:r>
          <a:endParaRPr lang="cs-CZ" sz="3800" kern="1200" dirty="0">
            <a:solidFill>
              <a:schemeClr val="tx1"/>
            </a:solidFill>
          </a:endParaRPr>
        </a:p>
      </dsp:txBody>
      <dsp:txXfrm>
        <a:off x="568653" y="4060436"/>
        <a:ext cx="5828508" cy="668424"/>
      </dsp:txXfrm>
    </dsp:sp>
    <dsp:sp modelId="{DE65A554-19A4-4EE2-90DC-F8C9241D5D89}">
      <dsp:nvSpPr>
        <dsp:cNvPr id="0" name=""/>
        <dsp:cNvSpPr/>
      </dsp:nvSpPr>
      <dsp:spPr>
        <a:xfrm>
          <a:off x="0" y="3869424"/>
          <a:ext cx="937198" cy="937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E1B61-3E0D-478D-A49B-3EE726E22AF3}">
      <dsp:nvSpPr>
        <dsp:cNvPr id="0" name=""/>
        <dsp:cNvSpPr/>
      </dsp:nvSpPr>
      <dsp:spPr>
        <a:xfrm>
          <a:off x="0" y="1278"/>
          <a:ext cx="57753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E17C2E-D4C9-4680-827A-7C21BB828D80}">
      <dsp:nvSpPr>
        <dsp:cNvPr id="0" name=""/>
        <dsp:cNvSpPr/>
      </dsp:nvSpPr>
      <dsp:spPr>
        <a:xfrm>
          <a:off x="0" y="1278"/>
          <a:ext cx="5775325" cy="871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Klient si službu platí</a:t>
          </a:r>
        </a:p>
      </dsp:txBody>
      <dsp:txXfrm>
        <a:off x="0" y="1278"/>
        <a:ext cx="5775325" cy="871669"/>
      </dsp:txXfrm>
    </dsp:sp>
    <dsp:sp modelId="{99A311D9-EBDA-443F-B63C-08D8BF3712BB}">
      <dsp:nvSpPr>
        <dsp:cNvPr id="0" name=""/>
        <dsp:cNvSpPr/>
      </dsp:nvSpPr>
      <dsp:spPr>
        <a:xfrm>
          <a:off x="0" y="872947"/>
          <a:ext cx="5775325" cy="0"/>
        </a:xfrm>
        <a:prstGeom prst="line">
          <a:avLst/>
        </a:prstGeom>
        <a:solidFill>
          <a:schemeClr val="accent2">
            <a:hueOff val="-2968397"/>
            <a:satOff val="0"/>
            <a:lumOff val="-12059"/>
            <a:alphaOff val="0"/>
          </a:schemeClr>
        </a:solidFill>
        <a:ln w="12700" cap="flat" cmpd="sng" algn="ctr">
          <a:solidFill>
            <a:schemeClr val="accent2">
              <a:hueOff val="-2968397"/>
              <a:satOff val="0"/>
              <a:lumOff val="-1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08D2F8-BAC4-413F-AFA6-2677137CB105}">
      <dsp:nvSpPr>
        <dsp:cNvPr id="0" name=""/>
        <dsp:cNvSpPr/>
      </dsp:nvSpPr>
      <dsp:spPr>
        <a:xfrm>
          <a:off x="0" y="872947"/>
          <a:ext cx="5775325" cy="871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0" kern="1200" dirty="0" err="1"/>
            <a:t>buď</a:t>
          </a:r>
          <a:r>
            <a:rPr lang="en-US" sz="2800" i="0" kern="1200" dirty="0"/>
            <a:t> pro </a:t>
          </a:r>
          <a:r>
            <a:rPr lang="en-US" sz="2800" i="0" kern="1200" dirty="0" err="1"/>
            <a:t>všechny</a:t>
          </a:r>
          <a:r>
            <a:rPr lang="en-US" sz="2800" i="0" kern="1200" dirty="0"/>
            <a:t>, </a:t>
          </a:r>
          <a:r>
            <a:rPr lang="en-US" sz="2800" i="0" kern="1200" dirty="0" err="1"/>
            <a:t>nebo</a:t>
          </a:r>
          <a:r>
            <a:rPr lang="en-US" sz="2800" i="0" kern="1200" dirty="0"/>
            <a:t> pro </a:t>
          </a:r>
          <a:r>
            <a:rPr lang="en-US" sz="2800" i="0" kern="1200" dirty="0" err="1"/>
            <a:t>držitele</a:t>
          </a:r>
          <a:r>
            <a:rPr lang="en-US" sz="2800" i="0" kern="1200" dirty="0"/>
            <a:t> ZTP </a:t>
          </a:r>
          <a:r>
            <a:rPr lang="en-US" sz="2800" i="0" kern="1200" dirty="0" err="1"/>
            <a:t>průkazu</a:t>
          </a:r>
          <a:endParaRPr lang="cs-CZ" sz="2300" kern="1200" dirty="0"/>
        </a:p>
      </dsp:txBody>
      <dsp:txXfrm>
        <a:off x="0" y="872947"/>
        <a:ext cx="5775325" cy="871669"/>
      </dsp:txXfrm>
    </dsp:sp>
    <dsp:sp modelId="{583D11B7-0877-4AD6-82ED-35A1F73BB14B}">
      <dsp:nvSpPr>
        <dsp:cNvPr id="0" name=""/>
        <dsp:cNvSpPr/>
      </dsp:nvSpPr>
      <dsp:spPr>
        <a:xfrm>
          <a:off x="0" y="1744616"/>
          <a:ext cx="5775325" cy="0"/>
        </a:xfrm>
        <a:prstGeom prst="line">
          <a:avLst/>
        </a:prstGeom>
        <a:solidFill>
          <a:schemeClr val="accent2">
            <a:hueOff val="-5936795"/>
            <a:satOff val="0"/>
            <a:lumOff val="-24118"/>
            <a:alphaOff val="0"/>
          </a:schemeClr>
        </a:solidFill>
        <a:ln w="12700" cap="flat" cmpd="sng" algn="ctr">
          <a:solidFill>
            <a:schemeClr val="accent2">
              <a:hueOff val="-5936795"/>
              <a:satOff val="0"/>
              <a:lumOff val="-2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726FE3-82E0-463D-A7EE-031A582A3341}">
      <dsp:nvSpPr>
        <dsp:cNvPr id="0" name=""/>
        <dsp:cNvSpPr/>
      </dsp:nvSpPr>
      <dsp:spPr>
        <a:xfrm>
          <a:off x="0" y="1744616"/>
          <a:ext cx="5775325" cy="871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0" kern="1200" dirty="0" err="1"/>
            <a:t>různé</a:t>
          </a:r>
          <a:r>
            <a:rPr lang="en-US" sz="2800" i="0" kern="1200" dirty="0"/>
            <a:t> </a:t>
          </a:r>
          <a:r>
            <a:rPr lang="en-US" sz="2800" i="0" kern="1200" dirty="0" err="1"/>
            <a:t>podmínky</a:t>
          </a:r>
          <a:r>
            <a:rPr lang="en-US" sz="2800" i="0" kern="1200" dirty="0"/>
            <a:t> </a:t>
          </a:r>
          <a:r>
            <a:rPr lang="en-US" sz="2800" i="0" kern="1200" dirty="0" err="1"/>
            <a:t>společností</a:t>
          </a:r>
          <a:r>
            <a:rPr lang="en-US" sz="2800" i="0" kern="1200" dirty="0"/>
            <a:t> (s </a:t>
          </a:r>
          <a:r>
            <a:rPr lang="en-US" sz="2800" i="0" kern="1200" dirty="0" err="1"/>
            <a:t>doprovodem</a:t>
          </a:r>
          <a:r>
            <a:rPr lang="en-US" sz="2800" i="0" kern="1200" dirty="0"/>
            <a:t>, </a:t>
          </a:r>
          <a:r>
            <a:rPr lang="en-US" sz="2800" i="0" kern="1200" dirty="0" err="1"/>
            <a:t>nutný</a:t>
          </a:r>
          <a:r>
            <a:rPr lang="en-US" sz="2800" i="0" kern="1200" dirty="0"/>
            <a:t> </a:t>
          </a:r>
          <a:r>
            <a:rPr lang="en-US" sz="2800" i="0" kern="1200" dirty="0" err="1"/>
            <a:t>přesun</a:t>
          </a:r>
          <a:r>
            <a:rPr lang="en-US" sz="2800" i="0" kern="1200" dirty="0"/>
            <a:t> </a:t>
          </a:r>
          <a:r>
            <a:rPr lang="en-US" sz="2800" i="0" kern="1200" dirty="0" err="1"/>
            <a:t>apod</a:t>
          </a:r>
          <a:r>
            <a:rPr lang="en-US" sz="2800" i="0" kern="1200" dirty="0"/>
            <a:t>.)</a:t>
          </a:r>
          <a:endParaRPr lang="cs-CZ" sz="2300" kern="1200" dirty="0"/>
        </a:p>
      </dsp:txBody>
      <dsp:txXfrm>
        <a:off x="0" y="1744616"/>
        <a:ext cx="5775325" cy="8716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F2691-CF4C-4C3B-8B0E-2CFF0B954244}">
      <dsp:nvSpPr>
        <dsp:cNvPr id="0" name=""/>
        <dsp:cNvSpPr/>
      </dsp:nvSpPr>
      <dsp:spPr>
        <a:xfrm>
          <a:off x="875364" y="2768"/>
          <a:ext cx="2006741" cy="12040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- po dobu, kdy pečující nemůže o osobu pečovat</a:t>
          </a:r>
          <a:endParaRPr lang="en-US" sz="1800" kern="1200" dirty="0"/>
        </a:p>
      </dsp:txBody>
      <dsp:txXfrm>
        <a:off x="875364" y="2768"/>
        <a:ext cx="2006741" cy="1204044"/>
      </dsp:txXfrm>
    </dsp:sp>
    <dsp:sp modelId="{6AE3AAC6-97CA-4A5C-8E4B-C91A0FCF26C5}">
      <dsp:nvSpPr>
        <dsp:cNvPr id="0" name=""/>
        <dsp:cNvSpPr/>
      </dsp:nvSpPr>
      <dsp:spPr>
        <a:xfrm>
          <a:off x="3082780" y="2768"/>
          <a:ext cx="2006741" cy="12040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- cílem je zajištění péče o klienta a zároveň odpočinek pro pečující</a:t>
          </a:r>
          <a:endParaRPr lang="en-US" sz="1800" kern="1200"/>
        </a:p>
      </dsp:txBody>
      <dsp:txXfrm>
        <a:off x="3082780" y="2768"/>
        <a:ext cx="2006741" cy="1204044"/>
      </dsp:txXfrm>
    </dsp:sp>
    <dsp:sp modelId="{005F6797-88FC-40CE-B905-017CB4803482}">
      <dsp:nvSpPr>
        <dsp:cNvPr id="0" name=""/>
        <dsp:cNvSpPr/>
      </dsp:nvSpPr>
      <dsp:spPr>
        <a:xfrm>
          <a:off x="875364" y="1407487"/>
          <a:ext cx="2006741" cy="12040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- většinou maximálně na dobu 3 měsíců</a:t>
          </a:r>
          <a:endParaRPr lang="en-US" sz="1800" kern="1200"/>
        </a:p>
      </dsp:txBody>
      <dsp:txXfrm>
        <a:off x="875364" y="1407487"/>
        <a:ext cx="2006741" cy="1204044"/>
      </dsp:txXfrm>
    </dsp:sp>
    <dsp:sp modelId="{FF940FC6-1778-4DD7-A449-855492E18A61}">
      <dsp:nvSpPr>
        <dsp:cNvPr id="0" name=""/>
        <dsp:cNvSpPr/>
      </dsp:nvSpPr>
      <dsp:spPr>
        <a:xfrm>
          <a:off x="3082780" y="1407487"/>
          <a:ext cx="2006741" cy="12040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- pobyt s 24 hodinovou péčí</a:t>
          </a:r>
          <a:endParaRPr lang="en-US" sz="1800" kern="1200"/>
        </a:p>
      </dsp:txBody>
      <dsp:txXfrm>
        <a:off x="3082780" y="1407487"/>
        <a:ext cx="2006741" cy="1204044"/>
      </dsp:txXfrm>
    </dsp:sp>
    <dsp:sp modelId="{4FBE3AD8-E1F0-427B-A8CF-AF714B4FAF91}">
      <dsp:nvSpPr>
        <dsp:cNvPr id="0" name=""/>
        <dsp:cNvSpPr/>
      </dsp:nvSpPr>
      <dsp:spPr>
        <a:xfrm>
          <a:off x="1979072" y="2812206"/>
          <a:ext cx="2006741" cy="12040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- klient si službu platí</a:t>
          </a:r>
          <a:endParaRPr lang="en-US" sz="1800" kern="1200" dirty="0"/>
        </a:p>
      </dsp:txBody>
      <dsp:txXfrm>
        <a:off x="1979072" y="2812206"/>
        <a:ext cx="2006741" cy="1204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B84BE-8695-4965-A1C9-963C9C9F35A0}">
      <dsp:nvSpPr>
        <dsp:cNvPr id="0" name=""/>
        <dsp:cNvSpPr/>
      </dsp:nvSpPr>
      <dsp:spPr>
        <a:xfrm>
          <a:off x="0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42F3A-2C12-44BE-9570-41DCEC0542EF}">
      <dsp:nvSpPr>
        <dsp:cNvPr id="0" name=""/>
        <dsp:cNvSpPr/>
      </dsp:nvSpPr>
      <dsp:spPr>
        <a:xfrm>
          <a:off x="348246" y="560159"/>
          <a:ext cx="3134218" cy="199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Sociální poradenství</a:t>
          </a:r>
          <a:endParaRPr lang="en-US" sz="3600" kern="1200" dirty="0"/>
        </a:p>
      </dsp:txBody>
      <dsp:txXfrm>
        <a:off x="406538" y="618451"/>
        <a:ext cx="3017634" cy="1873644"/>
      </dsp:txXfrm>
    </dsp:sp>
    <dsp:sp modelId="{671F1EDE-FA72-4DD5-BAEA-007E72B7EB6F}">
      <dsp:nvSpPr>
        <dsp:cNvPr id="0" name=""/>
        <dsp:cNvSpPr/>
      </dsp:nvSpPr>
      <dsp:spPr>
        <a:xfrm>
          <a:off x="3830711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016F3-A257-4BA8-BC61-C955B0642261}">
      <dsp:nvSpPr>
        <dsp:cNvPr id="0" name=""/>
        <dsp:cNvSpPr/>
      </dsp:nvSpPr>
      <dsp:spPr>
        <a:xfrm>
          <a:off x="4178957" y="560159"/>
          <a:ext cx="3134218" cy="199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Služby sociální prevence </a:t>
          </a:r>
          <a:endParaRPr lang="en-US" sz="3600" kern="1200" dirty="0"/>
        </a:p>
      </dsp:txBody>
      <dsp:txXfrm>
        <a:off x="4237249" y="618451"/>
        <a:ext cx="3017634" cy="1873644"/>
      </dsp:txXfrm>
    </dsp:sp>
    <dsp:sp modelId="{E750EBCE-BE99-4E32-BC68-CE61E7F0FE4F}">
      <dsp:nvSpPr>
        <dsp:cNvPr id="0" name=""/>
        <dsp:cNvSpPr/>
      </dsp:nvSpPr>
      <dsp:spPr>
        <a:xfrm>
          <a:off x="7661422" y="229325"/>
          <a:ext cx="3134218" cy="199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8551E-C548-4126-9A1D-62A361E3E2A3}">
      <dsp:nvSpPr>
        <dsp:cNvPr id="0" name=""/>
        <dsp:cNvSpPr/>
      </dsp:nvSpPr>
      <dsp:spPr>
        <a:xfrm>
          <a:off x="8009668" y="560159"/>
          <a:ext cx="3134218" cy="199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Služby sociální péče</a:t>
          </a:r>
          <a:endParaRPr lang="en-US" sz="3600" kern="1200" dirty="0"/>
        </a:p>
      </dsp:txBody>
      <dsp:txXfrm>
        <a:off x="8067960" y="618451"/>
        <a:ext cx="3017634" cy="18736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8538-A7BB-4E41-8EF3-254C9B04CB39}">
      <dsp:nvSpPr>
        <dsp:cNvPr id="0" name=""/>
        <dsp:cNvSpPr/>
      </dsp:nvSpPr>
      <dsp:spPr>
        <a:xfrm>
          <a:off x="5121" y="434048"/>
          <a:ext cx="4478342" cy="44783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6458" tIns="38100" rIns="246458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ORGANIZACE MOHOU PROVOZOVAT VÍCE SLUŽEB.</a:t>
          </a:r>
        </a:p>
      </dsp:txBody>
      <dsp:txXfrm>
        <a:off x="660959" y="1089886"/>
        <a:ext cx="3166666" cy="3166666"/>
      </dsp:txXfrm>
    </dsp:sp>
    <dsp:sp modelId="{33FD718E-BE48-4A1A-9DB0-010486252800}">
      <dsp:nvSpPr>
        <dsp:cNvPr id="0" name=""/>
        <dsp:cNvSpPr/>
      </dsp:nvSpPr>
      <dsp:spPr>
        <a:xfrm>
          <a:off x="3587795" y="434048"/>
          <a:ext cx="4478342" cy="44783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6458" tIns="35560" rIns="24645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KLIENTI MOHOU JEDNOTLIVÉ SLUŽBY KOMBINOVAT.</a:t>
          </a:r>
        </a:p>
      </dsp:txBody>
      <dsp:txXfrm>
        <a:off x="4243633" y="1089886"/>
        <a:ext cx="3166666" cy="3166666"/>
      </dsp:txXfrm>
    </dsp:sp>
    <dsp:sp modelId="{15A3FC01-E854-4904-8BCF-B85FAEBD2D09}">
      <dsp:nvSpPr>
        <dsp:cNvPr id="0" name=""/>
        <dsp:cNvSpPr/>
      </dsp:nvSpPr>
      <dsp:spPr>
        <a:xfrm>
          <a:off x="7170469" y="434048"/>
          <a:ext cx="4478342" cy="44783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6458" tIns="38100" rIns="246458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ORGANIZACE MOHOU NAJEDNOU POSKYTOVAT I SOCIÁLNÍ A ZDRAVOTNÍ SLUŽBY.</a:t>
          </a:r>
        </a:p>
      </dsp:txBody>
      <dsp:txXfrm>
        <a:off x="7826307" y="1089886"/>
        <a:ext cx="3166666" cy="316666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67A-E0C3-48B9-8A03-C8E8CB4733F7}">
      <dsp:nvSpPr>
        <dsp:cNvPr id="0" name=""/>
        <dsp:cNvSpPr/>
      </dsp:nvSpPr>
      <dsp:spPr>
        <a:xfrm>
          <a:off x="256158" y="3026"/>
          <a:ext cx="2853532" cy="1712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DOMOV PRO SENIORY</a:t>
          </a:r>
        </a:p>
      </dsp:txBody>
      <dsp:txXfrm>
        <a:off x="256158" y="3026"/>
        <a:ext cx="2853532" cy="1712119"/>
      </dsp:txXfrm>
    </dsp:sp>
    <dsp:sp modelId="{AE7DFE6A-3F5C-45FE-99BF-BA24B326CCCE}">
      <dsp:nvSpPr>
        <dsp:cNvPr id="0" name=""/>
        <dsp:cNvSpPr/>
      </dsp:nvSpPr>
      <dsp:spPr>
        <a:xfrm>
          <a:off x="3395043" y="3026"/>
          <a:ext cx="2853532" cy="1712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DOMOV SE ZVLÁŠTNÍM REŽIMEM</a:t>
          </a:r>
        </a:p>
      </dsp:txBody>
      <dsp:txXfrm>
        <a:off x="3395043" y="3026"/>
        <a:ext cx="2853532" cy="1712119"/>
      </dsp:txXfrm>
    </dsp:sp>
    <dsp:sp modelId="{ABECBD71-1CC4-4B09-BA9D-A24DC746D78E}">
      <dsp:nvSpPr>
        <dsp:cNvPr id="0" name=""/>
        <dsp:cNvSpPr/>
      </dsp:nvSpPr>
      <dsp:spPr>
        <a:xfrm>
          <a:off x="6533929" y="3026"/>
          <a:ext cx="2853532" cy="1712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DOMÁCÍ HOSPIC</a:t>
          </a:r>
        </a:p>
      </dsp:txBody>
      <dsp:txXfrm>
        <a:off x="6533929" y="3026"/>
        <a:ext cx="2853532" cy="1712119"/>
      </dsp:txXfrm>
    </dsp:sp>
    <dsp:sp modelId="{C7ACDD43-3767-49E6-802A-0F87D73DFE77}">
      <dsp:nvSpPr>
        <dsp:cNvPr id="0" name=""/>
        <dsp:cNvSpPr/>
      </dsp:nvSpPr>
      <dsp:spPr>
        <a:xfrm>
          <a:off x="256158" y="2000498"/>
          <a:ext cx="2853532" cy="1712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DŮM S PEČOVATELSKOU SLUŽBOU</a:t>
          </a:r>
        </a:p>
      </dsp:txBody>
      <dsp:txXfrm>
        <a:off x="256158" y="2000498"/>
        <a:ext cx="2853532" cy="1712119"/>
      </dsp:txXfrm>
    </dsp:sp>
    <dsp:sp modelId="{442BDE80-2047-438B-A65F-C45D8289247E}">
      <dsp:nvSpPr>
        <dsp:cNvPr id="0" name=""/>
        <dsp:cNvSpPr/>
      </dsp:nvSpPr>
      <dsp:spPr>
        <a:xfrm>
          <a:off x="3395043" y="2000498"/>
          <a:ext cx="2853532" cy="1712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ZDRAVOTNICKÉ ZAŘÍZENÍ</a:t>
          </a:r>
        </a:p>
      </dsp:txBody>
      <dsp:txXfrm>
        <a:off x="3395043" y="2000498"/>
        <a:ext cx="2853532" cy="1712119"/>
      </dsp:txXfrm>
    </dsp:sp>
    <dsp:sp modelId="{3ADAEA6F-41C3-4141-8A58-2C00A797B6C7}">
      <dsp:nvSpPr>
        <dsp:cNvPr id="0" name=""/>
        <dsp:cNvSpPr/>
      </dsp:nvSpPr>
      <dsp:spPr>
        <a:xfrm>
          <a:off x="6533929" y="2000498"/>
          <a:ext cx="2853532" cy="1712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ODLEHČOVACÍ SLUŽBA NA PŘEKLENOVACÍ OBDOBÍ</a:t>
          </a:r>
        </a:p>
      </dsp:txBody>
      <dsp:txXfrm>
        <a:off x="6533929" y="2000498"/>
        <a:ext cx="2853532" cy="171211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0CDB7-D6A1-4AFB-BE45-1FBBEFF5DE44}">
      <dsp:nvSpPr>
        <dsp:cNvPr id="0" name=""/>
        <dsp:cNvSpPr/>
      </dsp:nvSpPr>
      <dsp:spPr>
        <a:xfrm>
          <a:off x="0" y="126638"/>
          <a:ext cx="5394141" cy="8353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KRIZOVÉ LINKY</a:t>
          </a:r>
          <a:endParaRPr lang="en-US" sz="3400" kern="1200"/>
        </a:p>
      </dsp:txBody>
      <dsp:txXfrm>
        <a:off x="40780" y="167418"/>
        <a:ext cx="5312581" cy="753820"/>
      </dsp:txXfrm>
    </dsp:sp>
    <dsp:sp modelId="{1D0FDC98-F56F-4ADF-9A04-F4D821568FE4}">
      <dsp:nvSpPr>
        <dsp:cNvPr id="0" name=""/>
        <dsp:cNvSpPr/>
      </dsp:nvSpPr>
      <dsp:spPr>
        <a:xfrm>
          <a:off x="0" y="1059938"/>
          <a:ext cx="5394141" cy="835380"/>
        </a:xfrm>
        <a:prstGeom prst="roundRect">
          <a:avLst/>
        </a:prstGeom>
        <a:solidFill>
          <a:schemeClr val="accent5">
            <a:hueOff val="-325781"/>
            <a:satOff val="-33034"/>
            <a:lumOff val="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OBČANSKÉ PORADNY</a:t>
          </a:r>
          <a:endParaRPr lang="en-US" sz="3400" kern="1200"/>
        </a:p>
      </dsp:txBody>
      <dsp:txXfrm>
        <a:off x="40780" y="1100718"/>
        <a:ext cx="5312581" cy="753820"/>
      </dsp:txXfrm>
    </dsp:sp>
    <dsp:sp modelId="{48569993-F6EE-48FD-ADCB-16EC72A42A9F}">
      <dsp:nvSpPr>
        <dsp:cNvPr id="0" name=""/>
        <dsp:cNvSpPr/>
      </dsp:nvSpPr>
      <dsp:spPr>
        <a:xfrm>
          <a:off x="0" y="1993238"/>
          <a:ext cx="5394141" cy="835380"/>
        </a:xfrm>
        <a:prstGeom prst="roundRect">
          <a:avLst/>
        </a:prstGeom>
        <a:solidFill>
          <a:schemeClr val="accent5">
            <a:hueOff val="-651561"/>
            <a:satOff val="-66069"/>
            <a:lumOff val="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PORADNY PRO PEČUJÍCÍ</a:t>
          </a:r>
          <a:endParaRPr lang="en-US" sz="3400" kern="1200"/>
        </a:p>
      </dsp:txBody>
      <dsp:txXfrm>
        <a:off x="40780" y="2034018"/>
        <a:ext cx="5312581" cy="753820"/>
      </dsp:txXfrm>
    </dsp:sp>
    <dsp:sp modelId="{9BF01B30-C966-451C-A354-6D41DBD61E93}">
      <dsp:nvSpPr>
        <dsp:cNvPr id="0" name=""/>
        <dsp:cNvSpPr/>
      </dsp:nvSpPr>
      <dsp:spPr>
        <a:xfrm>
          <a:off x="0" y="2926538"/>
          <a:ext cx="5394141" cy="835380"/>
        </a:xfrm>
        <a:prstGeom prst="roundRect">
          <a:avLst/>
        </a:prstGeom>
        <a:solidFill>
          <a:schemeClr val="accent5">
            <a:hueOff val="-977342"/>
            <a:satOff val="-99103"/>
            <a:lumOff val="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NADACE, FONDY</a:t>
          </a:r>
          <a:endParaRPr lang="en-US" sz="3400" kern="1200"/>
        </a:p>
      </dsp:txBody>
      <dsp:txXfrm>
        <a:off x="40780" y="2967318"/>
        <a:ext cx="5312581" cy="75382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05564-7B20-4C72-A2C0-C9266224BC53}">
      <dsp:nvSpPr>
        <dsp:cNvPr id="0" name=""/>
        <dsp:cNvSpPr/>
      </dsp:nvSpPr>
      <dsp:spPr>
        <a:xfrm>
          <a:off x="112106" y="4317"/>
          <a:ext cx="2065300" cy="1239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PŘÍSPĚVEK NA PÉČI, PŘÍSPĚVEK NA MOBILITU, ZTP PRŮKAZ</a:t>
          </a:r>
          <a:endParaRPr lang="en-US" sz="1700" kern="1200"/>
        </a:p>
      </dsp:txBody>
      <dsp:txXfrm>
        <a:off x="112106" y="4317"/>
        <a:ext cx="2065300" cy="1239180"/>
      </dsp:txXfrm>
    </dsp:sp>
    <dsp:sp modelId="{974A17C5-0039-4986-BD94-DAA783F8C4D3}">
      <dsp:nvSpPr>
        <dsp:cNvPr id="0" name=""/>
        <dsp:cNvSpPr/>
      </dsp:nvSpPr>
      <dsp:spPr>
        <a:xfrm>
          <a:off x="2383937" y="4317"/>
          <a:ext cx="2065300" cy="12391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DRUHY KOMPENZAČNÍCH POMŮCEK</a:t>
          </a:r>
          <a:endParaRPr lang="en-US" sz="1700" kern="1200"/>
        </a:p>
      </dsp:txBody>
      <dsp:txXfrm>
        <a:off x="2383937" y="4317"/>
        <a:ext cx="2065300" cy="1239180"/>
      </dsp:txXfrm>
    </dsp:sp>
    <dsp:sp modelId="{7EB23D65-9CE8-4104-8D0A-CDC07089C99F}">
      <dsp:nvSpPr>
        <dsp:cNvPr id="0" name=""/>
        <dsp:cNvSpPr/>
      </dsp:nvSpPr>
      <dsp:spPr>
        <a:xfrm>
          <a:off x="4655767" y="4317"/>
          <a:ext cx="2065300" cy="12391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JAK UDĚLAT SVOU DOMÁCNOST VÍCE BEZPEČNOU (PREVENCE PÁDŮ)</a:t>
          </a:r>
          <a:endParaRPr lang="en-US" sz="1700" kern="1200"/>
        </a:p>
      </dsp:txBody>
      <dsp:txXfrm>
        <a:off x="4655767" y="4317"/>
        <a:ext cx="2065300" cy="1239180"/>
      </dsp:txXfrm>
    </dsp:sp>
    <dsp:sp modelId="{B530600B-CCFB-44DC-869C-84C4E28DC992}">
      <dsp:nvSpPr>
        <dsp:cNvPr id="0" name=""/>
        <dsp:cNvSpPr/>
      </dsp:nvSpPr>
      <dsp:spPr>
        <a:xfrm>
          <a:off x="112106" y="1450027"/>
          <a:ext cx="2065300" cy="12391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JAK VYBRAT DOMOV PRO SENIORY</a:t>
          </a:r>
          <a:endParaRPr lang="en-US" sz="1700" kern="1200"/>
        </a:p>
      </dsp:txBody>
      <dsp:txXfrm>
        <a:off x="112106" y="1450027"/>
        <a:ext cx="2065300" cy="1239180"/>
      </dsp:txXfrm>
    </dsp:sp>
    <dsp:sp modelId="{CBB92907-662D-456D-8EAB-7A00EAB3F0AC}">
      <dsp:nvSpPr>
        <dsp:cNvPr id="0" name=""/>
        <dsp:cNvSpPr/>
      </dsp:nvSpPr>
      <dsp:spPr>
        <a:xfrm>
          <a:off x="2383937" y="1450027"/>
          <a:ext cx="2065300" cy="12391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TÉMATIKA PEČUJÍCÍCH</a:t>
          </a:r>
          <a:endParaRPr lang="en-US" sz="1700" kern="1200"/>
        </a:p>
      </dsp:txBody>
      <dsp:txXfrm>
        <a:off x="2383937" y="1450027"/>
        <a:ext cx="2065300" cy="1239180"/>
      </dsp:txXfrm>
    </dsp:sp>
    <dsp:sp modelId="{1F87070A-5DF9-4240-8281-CCAE7850A5AF}">
      <dsp:nvSpPr>
        <dsp:cNvPr id="0" name=""/>
        <dsp:cNvSpPr/>
      </dsp:nvSpPr>
      <dsp:spPr>
        <a:xfrm>
          <a:off x="4655767" y="1450027"/>
          <a:ext cx="2065300" cy="1239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CO DĚLAT, KDYŽ SE ČLOVĚK OCITNE V NEMOCNICI</a:t>
          </a:r>
          <a:endParaRPr lang="en-US" sz="1700" kern="1200"/>
        </a:p>
      </dsp:txBody>
      <dsp:txXfrm>
        <a:off x="4655767" y="1450027"/>
        <a:ext cx="2065300" cy="1239180"/>
      </dsp:txXfrm>
    </dsp:sp>
    <dsp:sp modelId="{9BDF9CAD-848A-4FD6-AE2D-43207E286A7E}">
      <dsp:nvSpPr>
        <dsp:cNvPr id="0" name=""/>
        <dsp:cNvSpPr/>
      </dsp:nvSpPr>
      <dsp:spPr>
        <a:xfrm>
          <a:off x="112106" y="2895738"/>
          <a:ext cx="2065300" cy="12391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DOMÁCÍ NÁSILÍ</a:t>
          </a:r>
          <a:endParaRPr lang="en-US" sz="1700" kern="1200"/>
        </a:p>
      </dsp:txBody>
      <dsp:txXfrm>
        <a:off x="112106" y="2895738"/>
        <a:ext cx="2065300" cy="1239180"/>
      </dsp:txXfrm>
    </dsp:sp>
    <dsp:sp modelId="{DEE2A57B-BFA5-4A06-88CA-68741FF41114}">
      <dsp:nvSpPr>
        <dsp:cNvPr id="0" name=""/>
        <dsp:cNvSpPr/>
      </dsp:nvSpPr>
      <dsp:spPr>
        <a:xfrm>
          <a:off x="2383937" y="2895738"/>
          <a:ext cx="2065300" cy="12391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SYNDROM DEMENCE</a:t>
          </a:r>
          <a:endParaRPr lang="en-US" sz="1700" kern="1200"/>
        </a:p>
      </dsp:txBody>
      <dsp:txXfrm>
        <a:off x="2383937" y="2895738"/>
        <a:ext cx="2065300" cy="1239180"/>
      </dsp:txXfrm>
    </dsp:sp>
    <dsp:sp modelId="{90EE1418-EA80-476B-BE50-71E7284987AB}">
      <dsp:nvSpPr>
        <dsp:cNvPr id="0" name=""/>
        <dsp:cNvSpPr/>
      </dsp:nvSpPr>
      <dsp:spPr>
        <a:xfrm>
          <a:off x="4655767" y="2895738"/>
          <a:ext cx="2065300" cy="12391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PALIATIVNÍ PÉČE</a:t>
          </a:r>
        </a:p>
      </dsp:txBody>
      <dsp:txXfrm>
        <a:off x="4655767" y="2895738"/>
        <a:ext cx="2065300" cy="1239180"/>
      </dsp:txXfrm>
    </dsp:sp>
    <dsp:sp modelId="{5921B4D0-4DE4-40E3-B3BD-FEC677009487}">
      <dsp:nvSpPr>
        <dsp:cNvPr id="0" name=""/>
        <dsp:cNvSpPr/>
      </dsp:nvSpPr>
      <dsp:spPr>
        <a:xfrm>
          <a:off x="1248022" y="4341448"/>
          <a:ext cx="2065300" cy="12391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TÉMA „ŠMEJDI“</a:t>
          </a:r>
        </a:p>
      </dsp:txBody>
      <dsp:txXfrm>
        <a:off x="1248022" y="4341448"/>
        <a:ext cx="2065300" cy="1239180"/>
      </dsp:txXfrm>
    </dsp:sp>
    <dsp:sp modelId="{CEBAC356-B856-43D5-A747-D94091EBFDB9}">
      <dsp:nvSpPr>
        <dsp:cNvPr id="0" name=""/>
        <dsp:cNvSpPr/>
      </dsp:nvSpPr>
      <dsp:spPr>
        <a:xfrm>
          <a:off x="3519852" y="4341448"/>
          <a:ext cx="2065300" cy="1239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JINÉ…</a:t>
          </a:r>
        </a:p>
      </dsp:txBody>
      <dsp:txXfrm>
        <a:off x="3519852" y="4341448"/>
        <a:ext cx="2065300" cy="1239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5CE31-6414-43E3-9498-C84068F0CEB2}">
      <dsp:nvSpPr>
        <dsp:cNvPr id="0" name=""/>
        <dsp:cNvSpPr/>
      </dsp:nvSpPr>
      <dsp:spPr>
        <a:xfrm>
          <a:off x="658" y="1088488"/>
          <a:ext cx="2311210" cy="1467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652A79-0FB0-4018-ADB1-213E77A2C032}">
      <dsp:nvSpPr>
        <dsp:cNvPr id="0" name=""/>
        <dsp:cNvSpPr/>
      </dsp:nvSpPr>
      <dsp:spPr>
        <a:xfrm>
          <a:off x="257459" y="1332449"/>
          <a:ext cx="2311210" cy="146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000" kern="1200"/>
            <a:t>základní</a:t>
          </a:r>
          <a:endParaRPr lang="en-US" sz="3000" kern="1200"/>
        </a:p>
      </dsp:txBody>
      <dsp:txXfrm>
        <a:off x="300444" y="1375434"/>
        <a:ext cx="2225240" cy="1381648"/>
      </dsp:txXfrm>
    </dsp:sp>
    <dsp:sp modelId="{AFCDC31B-4B8E-4442-B37B-D2C67B01D7AE}">
      <dsp:nvSpPr>
        <dsp:cNvPr id="0" name=""/>
        <dsp:cNvSpPr/>
      </dsp:nvSpPr>
      <dsp:spPr>
        <a:xfrm>
          <a:off x="2825471" y="1088488"/>
          <a:ext cx="2311210" cy="1467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E6DED0-E3B1-4B7D-823E-0AAA264DB247}">
      <dsp:nvSpPr>
        <dsp:cNvPr id="0" name=""/>
        <dsp:cNvSpPr/>
      </dsp:nvSpPr>
      <dsp:spPr>
        <a:xfrm>
          <a:off x="3082272" y="1332449"/>
          <a:ext cx="2311210" cy="146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000" kern="1200"/>
            <a:t>odborné</a:t>
          </a:r>
          <a:endParaRPr lang="en-US" sz="3000" kern="1200"/>
        </a:p>
      </dsp:txBody>
      <dsp:txXfrm>
        <a:off x="3125257" y="1375434"/>
        <a:ext cx="2225240" cy="1381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58248-4D86-4D52-838A-D09A5E086370}">
      <dsp:nvSpPr>
        <dsp:cNvPr id="0" name=""/>
        <dsp:cNvSpPr/>
      </dsp:nvSpPr>
      <dsp:spPr>
        <a:xfrm>
          <a:off x="2349" y="206717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ranná péče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49" y="206717"/>
        <a:ext cx="1864309" cy="1118585"/>
      </dsp:txXfrm>
    </dsp:sp>
    <dsp:sp modelId="{9072608F-CEAE-40D2-862A-46A93E5C6DC4}">
      <dsp:nvSpPr>
        <dsp:cNvPr id="0" name=""/>
        <dsp:cNvSpPr/>
      </dsp:nvSpPr>
      <dsp:spPr>
        <a:xfrm>
          <a:off x="2053090" y="206717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telefonická krizová pomoc</a:t>
          </a:r>
          <a:endParaRPr lang="en-US" sz="2100" kern="1200">
            <a:solidFill>
              <a:schemeClr val="tx1"/>
            </a:solidFill>
          </a:endParaRPr>
        </a:p>
      </dsp:txBody>
      <dsp:txXfrm>
        <a:off x="2053090" y="206717"/>
        <a:ext cx="1864309" cy="1118585"/>
      </dsp:txXfrm>
    </dsp:sp>
    <dsp:sp modelId="{7EC2338A-4146-440C-A54C-286324958D30}">
      <dsp:nvSpPr>
        <dsp:cNvPr id="0" name=""/>
        <dsp:cNvSpPr/>
      </dsp:nvSpPr>
      <dsp:spPr>
        <a:xfrm>
          <a:off x="4103831" y="206717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tlumočnické služby</a:t>
          </a:r>
          <a:endParaRPr lang="en-US" sz="2100" kern="1200">
            <a:solidFill>
              <a:schemeClr val="tx1"/>
            </a:solidFill>
          </a:endParaRPr>
        </a:p>
      </dsp:txBody>
      <dsp:txXfrm>
        <a:off x="4103831" y="206717"/>
        <a:ext cx="1864309" cy="1118585"/>
      </dsp:txXfrm>
    </dsp:sp>
    <dsp:sp modelId="{9F6C5975-1B3E-42AA-93AF-09A4F1059543}">
      <dsp:nvSpPr>
        <dsp:cNvPr id="0" name=""/>
        <dsp:cNvSpPr/>
      </dsp:nvSpPr>
      <dsp:spPr>
        <a:xfrm>
          <a:off x="6154572" y="206717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azylové domy</a:t>
          </a:r>
          <a:endParaRPr lang="en-US" sz="2100" kern="1200">
            <a:solidFill>
              <a:schemeClr val="tx1"/>
            </a:solidFill>
          </a:endParaRPr>
        </a:p>
      </dsp:txBody>
      <dsp:txXfrm>
        <a:off x="6154572" y="206717"/>
        <a:ext cx="1864309" cy="1118585"/>
      </dsp:txXfrm>
    </dsp:sp>
    <dsp:sp modelId="{E96630C1-DFCD-4F2A-953E-A67C0A6B6582}">
      <dsp:nvSpPr>
        <dsp:cNvPr id="0" name=""/>
        <dsp:cNvSpPr/>
      </dsp:nvSpPr>
      <dsp:spPr>
        <a:xfrm>
          <a:off x="2349" y="1511734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domy na půl cesty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49" y="1511734"/>
        <a:ext cx="1864309" cy="1118585"/>
      </dsp:txXfrm>
    </dsp:sp>
    <dsp:sp modelId="{A269DD8E-4C0A-4598-95A8-D375BD0E17EE}">
      <dsp:nvSpPr>
        <dsp:cNvPr id="0" name=""/>
        <dsp:cNvSpPr/>
      </dsp:nvSpPr>
      <dsp:spPr>
        <a:xfrm>
          <a:off x="2053090" y="1511734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kontaktní centra</a:t>
          </a:r>
          <a:endParaRPr lang="en-US" sz="2100" kern="1200">
            <a:solidFill>
              <a:schemeClr val="tx1"/>
            </a:solidFill>
          </a:endParaRPr>
        </a:p>
      </dsp:txBody>
      <dsp:txXfrm>
        <a:off x="2053090" y="1511734"/>
        <a:ext cx="1864309" cy="1118585"/>
      </dsp:txXfrm>
    </dsp:sp>
    <dsp:sp modelId="{BF655C6A-6AF3-422D-8CAA-9CD04B2D7408}">
      <dsp:nvSpPr>
        <dsp:cNvPr id="0" name=""/>
        <dsp:cNvSpPr/>
      </dsp:nvSpPr>
      <dsp:spPr>
        <a:xfrm>
          <a:off x="4103831" y="1511734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krizová pomoc</a:t>
          </a:r>
          <a:endParaRPr lang="en-US" sz="2100" kern="1200">
            <a:solidFill>
              <a:schemeClr val="tx1"/>
            </a:solidFill>
          </a:endParaRPr>
        </a:p>
      </dsp:txBody>
      <dsp:txXfrm>
        <a:off x="4103831" y="1511734"/>
        <a:ext cx="1864309" cy="1118585"/>
      </dsp:txXfrm>
    </dsp:sp>
    <dsp:sp modelId="{3B1F1443-4875-4FBA-8ADB-E9767AB235AF}">
      <dsp:nvSpPr>
        <dsp:cNvPr id="0" name=""/>
        <dsp:cNvSpPr/>
      </dsp:nvSpPr>
      <dsp:spPr>
        <a:xfrm>
          <a:off x="6154572" y="1511734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nízkoprahová zařízení</a:t>
          </a:r>
          <a:endParaRPr lang="en-US" sz="2100" kern="1200">
            <a:solidFill>
              <a:schemeClr val="tx1"/>
            </a:solidFill>
          </a:endParaRPr>
        </a:p>
      </dsp:txBody>
      <dsp:txXfrm>
        <a:off x="6154572" y="1511734"/>
        <a:ext cx="1864309" cy="1118585"/>
      </dsp:txXfrm>
    </dsp:sp>
    <dsp:sp modelId="{C362E5E8-9936-464A-BD7A-39F46D2F1AD6}">
      <dsp:nvSpPr>
        <dsp:cNvPr id="0" name=""/>
        <dsp:cNvSpPr/>
      </dsp:nvSpPr>
      <dsp:spPr>
        <a:xfrm>
          <a:off x="2349" y="2816750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noclehárny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49" y="2816750"/>
        <a:ext cx="1864309" cy="1118585"/>
      </dsp:txXfrm>
    </dsp:sp>
    <dsp:sp modelId="{42DA09F5-C83F-48E4-938B-3E59B5FDCECA}">
      <dsp:nvSpPr>
        <dsp:cNvPr id="0" name=""/>
        <dsp:cNvSpPr/>
      </dsp:nvSpPr>
      <dsp:spPr>
        <a:xfrm>
          <a:off x="2053090" y="2816750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služby následné péče</a:t>
          </a:r>
          <a:endParaRPr lang="en-US" sz="2100" kern="1200">
            <a:solidFill>
              <a:schemeClr val="tx1"/>
            </a:solidFill>
          </a:endParaRPr>
        </a:p>
      </dsp:txBody>
      <dsp:txXfrm>
        <a:off x="2053090" y="2816750"/>
        <a:ext cx="1864309" cy="1118585"/>
      </dsp:txXfrm>
    </dsp:sp>
    <dsp:sp modelId="{4EFE5EFD-0A06-4A0F-9AEB-89414781BDEE}">
      <dsp:nvSpPr>
        <dsp:cNvPr id="0" name=""/>
        <dsp:cNvSpPr/>
      </dsp:nvSpPr>
      <dsp:spPr>
        <a:xfrm>
          <a:off x="4103831" y="2816750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sociálně aktivizační služby</a:t>
          </a:r>
          <a:endParaRPr lang="en-US" sz="2100" kern="1200">
            <a:solidFill>
              <a:schemeClr val="tx1"/>
            </a:solidFill>
          </a:endParaRPr>
        </a:p>
      </dsp:txBody>
      <dsp:txXfrm>
        <a:off x="4103831" y="2816750"/>
        <a:ext cx="1864309" cy="1118585"/>
      </dsp:txXfrm>
    </dsp:sp>
    <dsp:sp modelId="{0D396B05-438D-4011-81F7-931402BC21C3}">
      <dsp:nvSpPr>
        <dsp:cNvPr id="0" name=""/>
        <dsp:cNvSpPr/>
      </dsp:nvSpPr>
      <dsp:spPr>
        <a:xfrm>
          <a:off x="6154572" y="2816750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sociálně terapeutické dílny</a:t>
          </a:r>
          <a:endParaRPr lang="en-US" sz="2100" kern="1200">
            <a:solidFill>
              <a:schemeClr val="tx1"/>
            </a:solidFill>
          </a:endParaRPr>
        </a:p>
      </dsp:txBody>
      <dsp:txXfrm>
        <a:off x="6154572" y="2816750"/>
        <a:ext cx="1864309" cy="1118585"/>
      </dsp:txXfrm>
    </dsp:sp>
    <dsp:sp modelId="{A79BE853-8605-46CE-91FC-464660EB74F9}">
      <dsp:nvSpPr>
        <dsp:cNvPr id="0" name=""/>
        <dsp:cNvSpPr/>
      </dsp:nvSpPr>
      <dsp:spPr>
        <a:xfrm>
          <a:off x="2053090" y="4121767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terapeutické komunity</a:t>
          </a:r>
          <a:endParaRPr lang="en-US" sz="2100" kern="1200">
            <a:solidFill>
              <a:schemeClr val="tx1"/>
            </a:solidFill>
          </a:endParaRPr>
        </a:p>
      </dsp:txBody>
      <dsp:txXfrm>
        <a:off x="2053090" y="4121767"/>
        <a:ext cx="1864309" cy="1118585"/>
      </dsp:txXfrm>
    </dsp:sp>
    <dsp:sp modelId="{2C8F59B8-10F6-4313-91EB-E0CF83592FFB}">
      <dsp:nvSpPr>
        <dsp:cNvPr id="0" name=""/>
        <dsp:cNvSpPr/>
      </dsp:nvSpPr>
      <dsp:spPr>
        <a:xfrm>
          <a:off x="4103831" y="4121767"/>
          <a:ext cx="1864309" cy="111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>
              <a:solidFill>
                <a:schemeClr val="tx1"/>
              </a:solidFill>
            </a:rPr>
            <a:t>sociální rehabilitace </a:t>
          </a:r>
          <a:endParaRPr lang="en-US" sz="2100" kern="1200">
            <a:solidFill>
              <a:schemeClr val="tx1"/>
            </a:solidFill>
          </a:endParaRPr>
        </a:p>
      </dsp:txBody>
      <dsp:txXfrm>
        <a:off x="4103831" y="4121767"/>
        <a:ext cx="1864309" cy="1118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EA622-E4FC-47E0-A829-63F5A0209CDE}">
      <dsp:nvSpPr>
        <dsp:cNvPr id="0" name=""/>
        <dsp:cNvSpPr/>
      </dsp:nvSpPr>
      <dsp:spPr>
        <a:xfrm>
          <a:off x="82925" y="241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>
              <a:solidFill>
                <a:schemeClr val="tx1"/>
              </a:solidFill>
            </a:rPr>
            <a:t>osobní asistence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82925" y="241"/>
        <a:ext cx="1941161" cy="1164696"/>
      </dsp:txXfrm>
    </dsp:sp>
    <dsp:sp modelId="{A1EFAC33-555A-41D0-BEBC-805E6E13ED24}">
      <dsp:nvSpPr>
        <dsp:cNvPr id="0" name=""/>
        <dsp:cNvSpPr/>
      </dsp:nvSpPr>
      <dsp:spPr>
        <a:xfrm>
          <a:off x="2218202" y="241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>
              <a:solidFill>
                <a:schemeClr val="tx1"/>
              </a:solidFill>
            </a:rPr>
            <a:t>pečovatelská služba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2218202" y="241"/>
        <a:ext cx="1941161" cy="1164696"/>
      </dsp:txXfrm>
    </dsp:sp>
    <dsp:sp modelId="{31B5982A-11F7-4DAA-86B5-079E4858A3B6}">
      <dsp:nvSpPr>
        <dsp:cNvPr id="0" name=""/>
        <dsp:cNvSpPr/>
      </dsp:nvSpPr>
      <dsp:spPr>
        <a:xfrm>
          <a:off x="4353480" y="241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>
              <a:solidFill>
                <a:schemeClr val="tx1"/>
              </a:solidFill>
            </a:rPr>
            <a:t>tísňová péče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4353480" y="241"/>
        <a:ext cx="1941161" cy="1164696"/>
      </dsp:txXfrm>
    </dsp:sp>
    <dsp:sp modelId="{124906A4-EC10-4803-BF36-45457A1F383C}">
      <dsp:nvSpPr>
        <dsp:cNvPr id="0" name=""/>
        <dsp:cNvSpPr/>
      </dsp:nvSpPr>
      <dsp:spPr>
        <a:xfrm>
          <a:off x="6488758" y="241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>
              <a:solidFill>
                <a:schemeClr val="tx1"/>
              </a:solidFill>
            </a:rPr>
            <a:t>předčitatelské a </a:t>
          </a:r>
          <a:r>
            <a:rPr lang="cs-CZ" sz="2000" b="0" kern="1200" dirty="0">
              <a:solidFill>
                <a:schemeClr val="tx1"/>
              </a:solidFill>
            </a:rPr>
            <a:t>průvodcovské</a:t>
          </a:r>
          <a:r>
            <a:rPr lang="cs-CZ" sz="2100" b="0" kern="1200" dirty="0">
              <a:solidFill>
                <a:schemeClr val="tx1"/>
              </a:solidFill>
            </a:rPr>
            <a:t> služby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6488758" y="241"/>
        <a:ext cx="1941161" cy="1164696"/>
      </dsp:txXfrm>
    </dsp:sp>
    <dsp:sp modelId="{FC08DDE2-57F2-4FC7-94A8-9253E7B44CD6}">
      <dsp:nvSpPr>
        <dsp:cNvPr id="0" name=""/>
        <dsp:cNvSpPr/>
      </dsp:nvSpPr>
      <dsp:spPr>
        <a:xfrm>
          <a:off x="82925" y="1359054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>
              <a:solidFill>
                <a:schemeClr val="tx1"/>
              </a:solidFill>
            </a:rPr>
            <a:t>podpora samostatného bydlení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82925" y="1359054"/>
        <a:ext cx="1941161" cy="1164696"/>
      </dsp:txXfrm>
    </dsp:sp>
    <dsp:sp modelId="{8F7AEAF7-AE8B-45E9-8A3E-577A6C91832D}">
      <dsp:nvSpPr>
        <dsp:cNvPr id="0" name=""/>
        <dsp:cNvSpPr/>
      </dsp:nvSpPr>
      <dsp:spPr>
        <a:xfrm>
          <a:off x="2218202" y="1359054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>
              <a:solidFill>
                <a:schemeClr val="tx1"/>
              </a:solidFill>
            </a:rPr>
            <a:t>odlehčovací služby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2218202" y="1359054"/>
        <a:ext cx="1941161" cy="1164696"/>
      </dsp:txXfrm>
    </dsp:sp>
    <dsp:sp modelId="{5519538A-77B4-414F-A490-B47C8ED183B0}">
      <dsp:nvSpPr>
        <dsp:cNvPr id="0" name=""/>
        <dsp:cNvSpPr/>
      </dsp:nvSpPr>
      <dsp:spPr>
        <a:xfrm>
          <a:off x="4353480" y="1359054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>
              <a:solidFill>
                <a:schemeClr val="tx1"/>
              </a:solidFill>
            </a:rPr>
            <a:t>centra denních služeb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4353480" y="1359054"/>
        <a:ext cx="1941161" cy="1164696"/>
      </dsp:txXfrm>
    </dsp:sp>
    <dsp:sp modelId="{E9886C9F-4CD0-4345-A78F-47287294DD6C}">
      <dsp:nvSpPr>
        <dsp:cNvPr id="0" name=""/>
        <dsp:cNvSpPr/>
      </dsp:nvSpPr>
      <dsp:spPr>
        <a:xfrm>
          <a:off x="6488758" y="1359054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>
              <a:solidFill>
                <a:schemeClr val="tx1"/>
              </a:solidFill>
            </a:rPr>
            <a:t>denní stacionáře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6488758" y="1359054"/>
        <a:ext cx="1941161" cy="1164696"/>
      </dsp:txXfrm>
    </dsp:sp>
    <dsp:sp modelId="{D87CF99A-C641-4A63-95FC-364388621232}">
      <dsp:nvSpPr>
        <dsp:cNvPr id="0" name=""/>
        <dsp:cNvSpPr/>
      </dsp:nvSpPr>
      <dsp:spPr>
        <a:xfrm>
          <a:off x="82925" y="2717867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>
              <a:solidFill>
                <a:schemeClr val="tx1"/>
              </a:solidFill>
            </a:rPr>
            <a:t>týdenní stacionáře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82925" y="2717867"/>
        <a:ext cx="1941161" cy="1164696"/>
      </dsp:txXfrm>
    </dsp:sp>
    <dsp:sp modelId="{79FB062C-8697-4B4E-A087-70D2C776C490}">
      <dsp:nvSpPr>
        <dsp:cNvPr id="0" name=""/>
        <dsp:cNvSpPr/>
      </dsp:nvSpPr>
      <dsp:spPr>
        <a:xfrm>
          <a:off x="2218202" y="2717867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>
              <a:solidFill>
                <a:schemeClr val="tx1"/>
              </a:solidFill>
            </a:rPr>
            <a:t>domovy pro osoby se zdrav. postižením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2218202" y="2717867"/>
        <a:ext cx="1941161" cy="1164696"/>
      </dsp:txXfrm>
    </dsp:sp>
    <dsp:sp modelId="{9EED375A-6026-4E8F-B270-7A7022FBE8D9}">
      <dsp:nvSpPr>
        <dsp:cNvPr id="0" name=""/>
        <dsp:cNvSpPr/>
      </dsp:nvSpPr>
      <dsp:spPr>
        <a:xfrm>
          <a:off x="4353480" y="2717867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>
              <a:solidFill>
                <a:schemeClr val="tx1"/>
              </a:solidFill>
            </a:rPr>
            <a:t>domovy pro seniory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4353480" y="2717867"/>
        <a:ext cx="1941161" cy="1164696"/>
      </dsp:txXfrm>
    </dsp:sp>
    <dsp:sp modelId="{26475E8E-4703-4BA6-95F7-98F22D3FF66F}">
      <dsp:nvSpPr>
        <dsp:cNvPr id="0" name=""/>
        <dsp:cNvSpPr/>
      </dsp:nvSpPr>
      <dsp:spPr>
        <a:xfrm>
          <a:off x="6488758" y="2717867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>
              <a:solidFill>
                <a:schemeClr val="tx1"/>
              </a:solidFill>
            </a:rPr>
            <a:t>domovy se zvláštním režimem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6488758" y="2717867"/>
        <a:ext cx="1941161" cy="1164696"/>
      </dsp:txXfrm>
    </dsp:sp>
    <dsp:sp modelId="{DE5CCC48-5018-4A84-8AEE-454B2DDC72E5}">
      <dsp:nvSpPr>
        <dsp:cNvPr id="0" name=""/>
        <dsp:cNvSpPr/>
      </dsp:nvSpPr>
      <dsp:spPr>
        <a:xfrm>
          <a:off x="2147738" y="4076680"/>
          <a:ext cx="1941161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>
              <a:solidFill>
                <a:schemeClr val="tx1"/>
              </a:solidFill>
            </a:rPr>
            <a:t>chráněné bydlení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2147738" y="4076680"/>
        <a:ext cx="1941161" cy="1164696"/>
      </dsp:txXfrm>
    </dsp:sp>
    <dsp:sp modelId="{E2A082F1-0520-4F7B-9848-4A99710CE77C}">
      <dsp:nvSpPr>
        <dsp:cNvPr id="0" name=""/>
        <dsp:cNvSpPr/>
      </dsp:nvSpPr>
      <dsp:spPr>
        <a:xfrm>
          <a:off x="4283016" y="4076680"/>
          <a:ext cx="2082089" cy="1164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>
              <a:solidFill>
                <a:schemeClr val="tx1"/>
              </a:solidFill>
            </a:rPr>
            <a:t>soc. sl. ve zdravotnických zařízeních (nemocnice, LDN, psychiatrické léčebny)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4283016" y="4076680"/>
        <a:ext cx="2082089" cy="11646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E60FF-B2D5-44A1-9232-81D6F3CAF2DE}">
      <dsp:nvSpPr>
        <dsp:cNvPr id="0" name=""/>
        <dsp:cNvSpPr/>
      </dsp:nvSpPr>
      <dsp:spPr>
        <a:xfrm>
          <a:off x="283526" y="0"/>
          <a:ext cx="6657765" cy="598784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E2720-5E40-4BA4-92A2-CC7FEFCB2428}">
      <dsp:nvSpPr>
        <dsp:cNvPr id="0" name=""/>
        <dsp:cNvSpPr/>
      </dsp:nvSpPr>
      <dsp:spPr>
        <a:xfrm>
          <a:off x="1187332" y="568845"/>
          <a:ext cx="2335259" cy="2335259"/>
        </a:xfrm>
        <a:prstGeom prst="roundRect">
          <a:avLst/>
        </a:prstGeom>
        <a:solidFill>
          <a:srgbClr val="009E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obce a kraje</a:t>
          </a:r>
          <a:endParaRPr lang="en-US" sz="2700" kern="1200" dirty="0"/>
        </a:p>
      </dsp:txBody>
      <dsp:txXfrm>
        <a:off x="1301330" y="682843"/>
        <a:ext cx="2107263" cy="2107263"/>
      </dsp:txXfrm>
    </dsp:sp>
    <dsp:sp modelId="{7202D696-22BC-4544-A561-A67D795AE165}">
      <dsp:nvSpPr>
        <dsp:cNvPr id="0" name=""/>
        <dsp:cNvSpPr/>
      </dsp:nvSpPr>
      <dsp:spPr>
        <a:xfrm>
          <a:off x="3702227" y="568845"/>
          <a:ext cx="2335259" cy="2335259"/>
        </a:xfrm>
        <a:prstGeom prst="roundRect">
          <a:avLst/>
        </a:prstGeom>
        <a:solidFill>
          <a:srgbClr val="009E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Ministerstvo práce a sociálních věcí</a:t>
          </a:r>
          <a:endParaRPr lang="en-US" sz="2700" kern="1200" dirty="0"/>
        </a:p>
      </dsp:txBody>
      <dsp:txXfrm>
        <a:off x="3816225" y="682843"/>
        <a:ext cx="2107263" cy="2107263"/>
      </dsp:txXfrm>
    </dsp:sp>
    <dsp:sp modelId="{429BD1AE-9B94-4FBB-ADBD-9988FF878295}">
      <dsp:nvSpPr>
        <dsp:cNvPr id="0" name=""/>
        <dsp:cNvSpPr/>
      </dsp:nvSpPr>
      <dsp:spPr>
        <a:xfrm>
          <a:off x="1187332" y="3083740"/>
          <a:ext cx="2335259" cy="2335259"/>
        </a:xfrm>
        <a:prstGeom prst="roundRect">
          <a:avLst/>
        </a:prstGeom>
        <a:solidFill>
          <a:srgbClr val="009E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nestátní neziskové organizace</a:t>
          </a:r>
          <a:endParaRPr lang="en-US" sz="2700" kern="1200" dirty="0"/>
        </a:p>
      </dsp:txBody>
      <dsp:txXfrm>
        <a:off x="1301330" y="3197738"/>
        <a:ext cx="2107263" cy="2107263"/>
      </dsp:txXfrm>
    </dsp:sp>
    <dsp:sp modelId="{2C9EE49C-89F3-4880-9C42-A0ED3F77E60A}">
      <dsp:nvSpPr>
        <dsp:cNvPr id="0" name=""/>
        <dsp:cNvSpPr/>
      </dsp:nvSpPr>
      <dsp:spPr>
        <a:xfrm>
          <a:off x="3702227" y="3083740"/>
          <a:ext cx="2335259" cy="2335259"/>
        </a:xfrm>
        <a:prstGeom prst="roundRect">
          <a:avLst/>
        </a:prstGeom>
        <a:solidFill>
          <a:srgbClr val="009E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fyzické osoby - jednotlivci</a:t>
          </a:r>
          <a:endParaRPr lang="en-US" sz="2700" kern="1200" dirty="0"/>
        </a:p>
      </dsp:txBody>
      <dsp:txXfrm>
        <a:off x="3816225" y="3197738"/>
        <a:ext cx="2107263" cy="21072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51DA2-6739-4E35-86FE-504FB3FF2D4A}">
      <dsp:nvSpPr>
        <dsp:cNvPr id="0" name=""/>
        <dsp:cNvSpPr/>
      </dsp:nvSpPr>
      <dsp:spPr>
        <a:xfrm>
          <a:off x="0" y="27357"/>
          <a:ext cx="6833175" cy="1760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- SOUKROMÉ SUBJEKTY</a:t>
          </a:r>
          <a:endParaRPr lang="en-US" sz="4300" kern="1200"/>
        </a:p>
      </dsp:txBody>
      <dsp:txXfrm>
        <a:off x="85958" y="113315"/>
        <a:ext cx="6661259" cy="1588934"/>
      </dsp:txXfrm>
    </dsp:sp>
    <dsp:sp modelId="{67BD6B59-DCC5-4024-9BF0-CC15E7388D8E}">
      <dsp:nvSpPr>
        <dsp:cNvPr id="0" name=""/>
        <dsp:cNvSpPr/>
      </dsp:nvSpPr>
      <dsp:spPr>
        <a:xfrm>
          <a:off x="0" y="1912048"/>
          <a:ext cx="6833175" cy="1760850"/>
        </a:xfrm>
        <a:prstGeom prst="roundRect">
          <a:avLst/>
        </a:prstGeom>
        <a:solidFill>
          <a:schemeClr val="accent2">
            <a:hueOff val="-2968397"/>
            <a:satOff val="0"/>
            <a:lumOff val="-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- ZDRAVOTNICKÉ SLUŽBY</a:t>
          </a:r>
          <a:endParaRPr lang="en-US" sz="4300" kern="1200"/>
        </a:p>
      </dsp:txBody>
      <dsp:txXfrm>
        <a:off x="85958" y="1998006"/>
        <a:ext cx="6661259" cy="1588934"/>
      </dsp:txXfrm>
    </dsp:sp>
    <dsp:sp modelId="{CBF990B6-94DA-44FF-8B50-D90FC2007F46}">
      <dsp:nvSpPr>
        <dsp:cNvPr id="0" name=""/>
        <dsp:cNvSpPr/>
      </dsp:nvSpPr>
      <dsp:spPr>
        <a:xfrm>
          <a:off x="0" y="3796738"/>
          <a:ext cx="6833175" cy="1760850"/>
        </a:xfrm>
        <a:prstGeom prst="roundRect">
          <a:avLst/>
        </a:prstGeom>
        <a:solidFill>
          <a:schemeClr val="accent2">
            <a:hueOff val="-5936795"/>
            <a:satOff val="0"/>
            <a:lumOff val="-2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- RODINA, PEČUJÍCÍ</a:t>
          </a:r>
          <a:endParaRPr lang="en-US" sz="4300" kern="1200"/>
        </a:p>
      </dsp:txBody>
      <dsp:txXfrm>
        <a:off x="85958" y="3882696"/>
        <a:ext cx="6661259" cy="15889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3C166-5A4D-4179-807D-51C9CE15BFE7}">
      <dsp:nvSpPr>
        <dsp:cNvPr id="0" name=""/>
        <dsp:cNvSpPr/>
      </dsp:nvSpPr>
      <dsp:spPr>
        <a:xfrm>
          <a:off x="0" y="642"/>
          <a:ext cx="54643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26616-5760-4FAA-9130-BF4E0AD72D20}">
      <dsp:nvSpPr>
        <dsp:cNvPr id="0" name=""/>
        <dsp:cNvSpPr/>
      </dsp:nvSpPr>
      <dsp:spPr>
        <a:xfrm>
          <a:off x="0" y="642"/>
          <a:ext cx="5464315" cy="751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SAMOTA</a:t>
          </a:r>
          <a:endParaRPr lang="en-US" sz="3200" kern="1200"/>
        </a:p>
      </dsp:txBody>
      <dsp:txXfrm>
        <a:off x="0" y="642"/>
        <a:ext cx="5464315" cy="751514"/>
      </dsp:txXfrm>
    </dsp:sp>
    <dsp:sp modelId="{AB285DC4-69D6-4660-B226-CD8F1A88356D}">
      <dsp:nvSpPr>
        <dsp:cNvPr id="0" name=""/>
        <dsp:cNvSpPr/>
      </dsp:nvSpPr>
      <dsp:spPr>
        <a:xfrm>
          <a:off x="0" y="752157"/>
          <a:ext cx="5464315" cy="0"/>
        </a:xfrm>
        <a:prstGeom prst="line">
          <a:avLst/>
        </a:prstGeom>
        <a:solidFill>
          <a:schemeClr val="accent2">
            <a:hueOff val="-989466"/>
            <a:satOff val="0"/>
            <a:lumOff val="-4020"/>
            <a:alphaOff val="0"/>
          </a:schemeClr>
        </a:solidFill>
        <a:ln w="12700" cap="flat" cmpd="sng" algn="ctr">
          <a:solidFill>
            <a:schemeClr val="accent2">
              <a:hueOff val="-989466"/>
              <a:satOff val="0"/>
              <a:lumOff val="-4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D8C6C-949F-41C6-8952-26C9CE78DACC}">
      <dsp:nvSpPr>
        <dsp:cNvPr id="0" name=""/>
        <dsp:cNvSpPr/>
      </dsp:nvSpPr>
      <dsp:spPr>
        <a:xfrm>
          <a:off x="0" y="752157"/>
          <a:ext cx="5464315" cy="751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ZDRAVOTNÍ STAV</a:t>
          </a:r>
          <a:endParaRPr lang="en-US" sz="3200" kern="1200"/>
        </a:p>
      </dsp:txBody>
      <dsp:txXfrm>
        <a:off x="0" y="752157"/>
        <a:ext cx="5464315" cy="751514"/>
      </dsp:txXfrm>
    </dsp:sp>
    <dsp:sp modelId="{C944506F-A3F7-4C9F-AB0B-ADD9E9F587DE}">
      <dsp:nvSpPr>
        <dsp:cNvPr id="0" name=""/>
        <dsp:cNvSpPr/>
      </dsp:nvSpPr>
      <dsp:spPr>
        <a:xfrm>
          <a:off x="0" y="1503672"/>
          <a:ext cx="5464315" cy="0"/>
        </a:xfrm>
        <a:prstGeom prst="line">
          <a:avLst/>
        </a:prstGeom>
        <a:solidFill>
          <a:schemeClr val="accent2">
            <a:hueOff val="-1978932"/>
            <a:satOff val="0"/>
            <a:lumOff val="-8039"/>
            <a:alphaOff val="0"/>
          </a:schemeClr>
        </a:solidFill>
        <a:ln w="12700" cap="flat" cmpd="sng" algn="ctr">
          <a:solidFill>
            <a:schemeClr val="accent2">
              <a:hueOff val="-1978932"/>
              <a:satOff val="0"/>
              <a:lumOff val="-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9DB5D-151F-441F-9CCF-E309A53E72C5}">
      <dsp:nvSpPr>
        <dsp:cNvPr id="0" name=""/>
        <dsp:cNvSpPr/>
      </dsp:nvSpPr>
      <dsp:spPr>
        <a:xfrm>
          <a:off x="0" y="1503672"/>
          <a:ext cx="5464315" cy="751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ZTRÁTA SOBĚSTAČNOSTI</a:t>
          </a:r>
          <a:endParaRPr lang="en-US" sz="3200" kern="1200"/>
        </a:p>
      </dsp:txBody>
      <dsp:txXfrm>
        <a:off x="0" y="1503672"/>
        <a:ext cx="5464315" cy="751514"/>
      </dsp:txXfrm>
    </dsp:sp>
    <dsp:sp modelId="{92CAE427-5BED-4196-A2CE-23870BD713F1}">
      <dsp:nvSpPr>
        <dsp:cNvPr id="0" name=""/>
        <dsp:cNvSpPr/>
      </dsp:nvSpPr>
      <dsp:spPr>
        <a:xfrm>
          <a:off x="0" y="2255187"/>
          <a:ext cx="5464315" cy="0"/>
        </a:xfrm>
        <a:prstGeom prst="line">
          <a:avLst/>
        </a:prstGeom>
        <a:solidFill>
          <a:schemeClr val="accent2">
            <a:hueOff val="-2968397"/>
            <a:satOff val="0"/>
            <a:lumOff val="-12059"/>
            <a:alphaOff val="0"/>
          </a:schemeClr>
        </a:solidFill>
        <a:ln w="12700" cap="flat" cmpd="sng" algn="ctr">
          <a:solidFill>
            <a:schemeClr val="accent2">
              <a:hueOff val="-2968397"/>
              <a:satOff val="0"/>
              <a:lumOff val="-1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4BF14-F239-457F-B7C7-61BC6570D150}">
      <dsp:nvSpPr>
        <dsp:cNvPr id="0" name=""/>
        <dsp:cNvSpPr/>
      </dsp:nvSpPr>
      <dsp:spPr>
        <a:xfrm>
          <a:off x="0" y="2255187"/>
          <a:ext cx="5464315" cy="751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ZHORŠENÍ POHYBLIVOSTI</a:t>
          </a:r>
          <a:endParaRPr lang="en-US" sz="3200" kern="1200"/>
        </a:p>
      </dsp:txBody>
      <dsp:txXfrm>
        <a:off x="0" y="2255187"/>
        <a:ext cx="5464315" cy="751514"/>
      </dsp:txXfrm>
    </dsp:sp>
    <dsp:sp modelId="{4B5E2987-66D7-45C0-9218-A82D748BED86}">
      <dsp:nvSpPr>
        <dsp:cNvPr id="0" name=""/>
        <dsp:cNvSpPr/>
      </dsp:nvSpPr>
      <dsp:spPr>
        <a:xfrm>
          <a:off x="0" y="3006701"/>
          <a:ext cx="5464315" cy="0"/>
        </a:xfrm>
        <a:prstGeom prst="line">
          <a:avLst/>
        </a:prstGeom>
        <a:solidFill>
          <a:schemeClr val="accent2">
            <a:hueOff val="-3957863"/>
            <a:satOff val="0"/>
            <a:lumOff val="-16079"/>
            <a:alphaOff val="0"/>
          </a:schemeClr>
        </a:solidFill>
        <a:ln w="12700" cap="flat" cmpd="sng" algn="ctr">
          <a:solidFill>
            <a:schemeClr val="accent2">
              <a:hueOff val="-3957863"/>
              <a:satOff val="0"/>
              <a:lumOff val="-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0E078-8927-4376-93EA-13608E6EF806}">
      <dsp:nvSpPr>
        <dsp:cNvPr id="0" name=""/>
        <dsp:cNvSpPr/>
      </dsp:nvSpPr>
      <dsp:spPr>
        <a:xfrm>
          <a:off x="0" y="3006701"/>
          <a:ext cx="5464315" cy="751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NEVHODNÉ BYDLENÍ</a:t>
          </a:r>
          <a:endParaRPr lang="en-US" sz="3200" kern="1200"/>
        </a:p>
      </dsp:txBody>
      <dsp:txXfrm>
        <a:off x="0" y="3006701"/>
        <a:ext cx="5464315" cy="751514"/>
      </dsp:txXfrm>
    </dsp:sp>
    <dsp:sp modelId="{601247F3-386D-4EB6-9F9F-6AF9B2081F22}">
      <dsp:nvSpPr>
        <dsp:cNvPr id="0" name=""/>
        <dsp:cNvSpPr/>
      </dsp:nvSpPr>
      <dsp:spPr>
        <a:xfrm>
          <a:off x="0" y="3758216"/>
          <a:ext cx="5464315" cy="0"/>
        </a:xfrm>
        <a:prstGeom prst="line">
          <a:avLst/>
        </a:prstGeom>
        <a:solidFill>
          <a:schemeClr val="accent2">
            <a:hueOff val="-4947329"/>
            <a:satOff val="0"/>
            <a:lumOff val="-20098"/>
            <a:alphaOff val="0"/>
          </a:schemeClr>
        </a:solidFill>
        <a:ln w="12700" cap="flat" cmpd="sng" algn="ctr">
          <a:solidFill>
            <a:schemeClr val="accent2">
              <a:hueOff val="-4947329"/>
              <a:satOff val="0"/>
              <a:lumOff val="-20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BA16D-5301-4484-B65C-7FBB5AE68398}">
      <dsp:nvSpPr>
        <dsp:cNvPr id="0" name=""/>
        <dsp:cNvSpPr/>
      </dsp:nvSpPr>
      <dsp:spPr>
        <a:xfrm>
          <a:off x="0" y="3758216"/>
          <a:ext cx="5464315" cy="751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FINANČNÍ SITUACE</a:t>
          </a:r>
          <a:endParaRPr lang="en-US" sz="3200" kern="1200"/>
        </a:p>
      </dsp:txBody>
      <dsp:txXfrm>
        <a:off x="0" y="3758216"/>
        <a:ext cx="5464315" cy="751514"/>
      </dsp:txXfrm>
    </dsp:sp>
    <dsp:sp modelId="{F87DDACF-2679-4AAA-A157-2B40D29361C8}">
      <dsp:nvSpPr>
        <dsp:cNvPr id="0" name=""/>
        <dsp:cNvSpPr/>
      </dsp:nvSpPr>
      <dsp:spPr>
        <a:xfrm>
          <a:off x="0" y="4509731"/>
          <a:ext cx="5464315" cy="0"/>
        </a:xfrm>
        <a:prstGeom prst="line">
          <a:avLst/>
        </a:prstGeom>
        <a:solidFill>
          <a:schemeClr val="accent2">
            <a:hueOff val="-5936795"/>
            <a:satOff val="0"/>
            <a:lumOff val="-24118"/>
            <a:alphaOff val="0"/>
          </a:schemeClr>
        </a:solidFill>
        <a:ln w="12700" cap="flat" cmpd="sng" algn="ctr">
          <a:solidFill>
            <a:schemeClr val="accent2">
              <a:hueOff val="-5936795"/>
              <a:satOff val="0"/>
              <a:lumOff val="-2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02CFA-47EB-4D30-BB84-3648E21E8E62}">
      <dsp:nvSpPr>
        <dsp:cNvPr id="0" name=""/>
        <dsp:cNvSpPr/>
      </dsp:nvSpPr>
      <dsp:spPr>
        <a:xfrm>
          <a:off x="0" y="4509731"/>
          <a:ext cx="5464315" cy="751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NÁSILÍ, TÝRÁNÍ</a:t>
          </a:r>
          <a:endParaRPr lang="en-US" sz="3200" kern="1200"/>
        </a:p>
      </dsp:txBody>
      <dsp:txXfrm>
        <a:off x="0" y="4509731"/>
        <a:ext cx="5464315" cy="7515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4B62E-ED9A-49B4-8E4A-712C460A6A4D}">
      <dsp:nvSpPr>
        <dsp:cNvPr id="0" name=""/>
        <dsp:cNvSpPr/>
      </dsp:nvSpPr>
      <dsp:spPr>
        <a:xfrm>
          <a:off x="67600" y="8474"/>
          <a:ext cx="6446483" cy="13040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CB39A-8473-473C-8134-ABB9CFD27A94}">
      <dsp:nvSpPr>
        <dsp:cNvPr id="0" name=""/>
        <dsp:cNvSpPr/>
      </dsp:nvSpPr>
      <dsp:spPr>
        <a:xfrm>
          <a:off x="-67600" y="42073"/>
          <a:ext cx="1776586" cy="1219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1334F-FD13-413D-8756-6212FB027599}">
      <dsp:nvSpPr>
        <dsp:cNvPr id="0" name=""/>
        <dsp:cNvSpPr/>
      </dsp:nvSpPr>
      <dsp:spPr>
        <a:xfrm>
          <a:off x="1573784" y="8474"/>
          <a:ext cx="4937354" cy="1304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12" tIns="138012" rIns="138012" bIns="1380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  AMBULANTNÍ</a:t>
          </a:r>
          <a:endParaRPr lang="en-US" sz="2500" kern="1200" dirty="0"/>
        </a:p>
      </dsp:txBody>
      <dsp:txXfrm>
        <a:off x="1573784" y="8474"/>
        <a:ext cx="4937354" cy="1304055"/>
      </dsp:txXfrm>
    </dsp:sp>
    <dsp:sp modelId="{7E913EB8-DB48-45B4-A260-05D0859BF77A}">
      <dsp:nvSpPr>
        <dsp:cNvPr id="0" name=""/>
        <dsp:cNvSpPr/>
      </dsp:nvSpPr>
      <dsp:spPr>
        <a:xfrm>
          <a:off x="0" y="1722998"/>
          <a:ext cx="6446483" cy="13040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48978-4A4B-4547-9E92-1FFF7AF44595}">
      <dsp:nvSpPr>
        <dsp:cNvPr id="0" name=""/>
        <dsp:cNvSpPr/>
      </dsp:nvSpPr>
      <dsp:spPr>
        <a:xfrm>
          <a:off x="124122" y="1561010"/>
          <a:ext cx="1534564" cy="14836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974A6-3C6F-4D75-A34E-1DCA82D86846}">
      <dsp:nvSpPr>
        <dsp:cNvPr id="0" name=""/>
        <dsp:cNvSpPr/>
      </dsp:nvSpPr>
      <dsp:spPr>
        <a:xfrm>
          <a:off x="1452773" y="1728332"/>
          <a:ext cx="4937354" cy="1304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12" tIns="138012" rIns="138012" bIns="1380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    TERÉNNÍ</a:t>
          </a:r>
          <a:endParaRPr lang="en-US" sz="2500" kern="1200" dirty="0"/>
        </a:p>
      </dsp:txBody>
      <dsp:txXfrm>
        <a:off x="1452773" y="1728332"/>
        <a:ext cx="4937354" cy="1304055"/>
      </dsp:txXfrm>
    </dsp:sp>
    <dsp:sp modelId="{AFD24A1C-0808-47FC-A660-12B7E723AD6B}">
      <dsp:nvSpPr>
        <dsp:cNvPr id="0" name=""/>
        <dsp:cNvSpPr/>
      </dsp:nvSpPr>
      <dsp:spPr>
        <a:xfrm>
          <a:off x="18205" y="3520174"/>
          <a:ext cx="6446483" cy="13040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8C0B4-DE1F-4A1B-9191-91CB569CFE7D}">
      <dsp:nvSpPr>
        <dsp:cNvPr id="0" name=""/>
        <dsp:cNvSpPr/>
      </dsp:nvSpPr>
      <dsp:spPr>
        <a:xfrm>
          <a:off x="14407" y="3439081"/>
          <a:ext cx="1677795" cy="14169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952B8-7C50-46EF-80AD-E5503B2D7565}">
      <dsp:nvSpPr>
        <dsp:cNvPr id="0" name=""/>
        <dsp:cNvSpPr/>
      </dsp:nvSpPr>
      <dsp:spPr>
        <a:xfrm>
          <a:off x="1524388" y="3504643"/>
          <a:ext cx="4937354" cy="1304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12" tIns="138012" rIns="138012" bIns="1380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   POBYTOVÉ</a:t>
          </a:r>
          <a:endParaRPr lang="en-US" sz="2500" kern="1200" dirty="0"/>
        </a:p>
      </dsp:txBody>
      <dsp:txXfrm>
        <a:off x="1524388" y="3504643"/>
        <a:ext cx="4937354" cy="1304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4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15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86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0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8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6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6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5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9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tel:+420284028123" TargetMode="External"/><Relationship Id="rId2" Type="http://schemas.openxmlformats.org/officeDocument/2006/relationships/hyperlink" Target="tel:+420284028174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rafacova@diakonie-praha.cz" TargetMode="External"/><Relationship Id="rId4" Type="http://schemas.openxmlformats.org/officeDocument/2006/relationships/hyperlink" Target="https://www.mpsv.cz/web/cz/registr-poskytovatelu-soci&#225;ln&#237;ch-sluze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6557890E-85E3-4FA1-A6D3-78D0878DA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612EE356-A629-4F1A-9BAD-E21B3B10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28B7ED41-F3D7-4286-AD0B-B4A216D7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10" y="489853"/>
            <a:ext cx="3990149" cy="5858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9" name="Straight Connector 1078">
            <a:extLst>
              <a:ext uri="{FF2B5EF4-FFF2-40B4-BE49-F238E27FC236}">
                <a16:creationId xmlns:a16="http://schemas.microsoft.com/office/drawing/2014/main" id="{0317483B-E60B-4F41-9448-D757B9FCD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1" name="Straight Connector 1080">
            <a:extLst>
              <a:ext uri="{FF2B5EF4-FFF2-40B4-BE49-F238E27FC236}">
                <a16:creationId xmlns:a16="http://schemas.microsoft.com/office/drawing/2014/main" id="{2EB44B66-1945-4638-8E9A-4F49493D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591F88E6-A347-27BA-737E-7EE947823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53" y="4096206"/>
            <a:ext cx="4104809" cy="103284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9ED5BD5-2FCE-E099-E3C3-2C79CB6D9BDD}"/>
              </a:ext>
            </a:extLst>
          </p:cNvPr>
          <p:cNvSpPr txBox="1"/>
          <p:nvPr/>
        </p:nvSpPr>
        <p:spPr>
          <a:xfrm>
            <a:off x="1574321" y="726705"/>
            <a:ext cx="84936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b="1" dirty="0"/>
              <a:t>SLUŽBY PRO SENIORY A PEČUJÍCÍ</a:t>
            </a:r>
            <a:endParaRPr lang="cs-CZ" sz="6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51ED895-CA1E-11A8-9965-68D9C6DB60BA}"/>
              </a:ext>
            </a:extLst>
          </p:cNvPr>
          <p:cNvSpPr txBox="1"/>
          <p:nvPr/>
        </p:nvSpPr>
        <p:spPr>
          <a:xfrm>
            <a:off x="1666721" y="2902546"/>
            <a:ext cx="8308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ZÁKLADNÍ PŘEHLED O MOŽNOSTECH POMOCI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4170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2A43A-4C16-881C-552E-A125A226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1746131"/>
          </a:xfrm>
        </p:spPr>
        <p:txBody>
          <a:bodyPr/>
          <a:lstStyle/>
          <a:p>
            <a:r>
              <a:rPr lang="cs-CZ" dirty="0"/>
              <a:t>MOŽNOSTI SLUŽEB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FA0983E3-398D-7CCB-32BC-96C237A58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490336"/>
              </p:ext>
            </p:extLst>
          </p:nvPr>
        </p:nvGraphicFramePr>
        <p:xfrm>
          <a:off x="5108542" y="995363"/>
          <a:ext cx="644648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70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83653-5AC9-F1A4-2E0E-29E422FF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788" y="699796"/>
            <a:ext cx="11016563" cy="430366"/>
          </a:xfrm>
        </p:spPr>
        <p:txBody>
          <a:bodyPr/>
          <a:lstStyle/>
          <a:p>
            <a:br>
              <a:rPr lang="cs-CZ" dirty="0"/>
            </a:br>
            <a:r>
              <a:rPr lang="cs-CZ" sz="4400" dirty="0"/>
              <a:t>JSEM DOMA A POTŘEBUJI POMOC</a:t>
            </a:r>
            <a:endParaRPr lang="cs-CZ" dirty="0"/>
          </a:p>
        </p:txBody>
      </p:sp>
      <p:graphicFrame>
        <p:nvGraphicFramePr>
          <p:cNvPr id="7" name="Zástupný obsah 6" descr="mobilní hospic&#10;">
            <a:extLst>
              <a:ext uri="{FF2B5EF4-FFF2-40B4-BE49-F238E27FC236}">
                <a16:creationId xmlns:a16="http://schemas.microsoft.com/office/drawing/2014/main" id="{DDE3528E-CDAB-6270-17BD-DDE9E0175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488292"/>
              </p:ext>
            </p:extLst>
          </p:nvPr>
        </p:nvGraphicFramePr>
        <p:xfrm>
          <a:off x="478751" y="1520890"/>
          <a:ext cx="11137861" cy="449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719C975-AEE3-0559-F65F-BE8246C90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765175"/>
              </p:ext>
            </p:extLst>
          </p:nvPr>
        </p:nvGraphicFramePr>
        <p:xfrm>
          <a:off x="982824" y="1208314"/>
          <a:ext cx="10226351" cy="512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80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DB9A5-4292-E907-EA41-43F558DA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29" y="737144"/>
            <a:ext cx="4287393" cy="1817322"/>
          </a:xfrm>
        </p:spPr>
        <p:txBody>
          <a:bodyPr/>
          <a:lstStyle/>
          <a:p>
            <a:r>
              <a:rPr lang="cs-CZ" dirty="0"/>
              <a:t>OSOBNÍ ASISTENCE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7975AB53-1E82-DDE2-6A49-E2EA7194F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223092"/>
              </p:ext>
            </p:extLst>
          </p:nvPr>
        </p:nvGraphicFramePr>
        <p:xfrm>
          <a:off x="5183187" y="987425"/>
          <a:ext cx="644648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68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0ED8E-A6A1-2D6B-9FE0-A3A5EBD8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17" y="777390"/>
            <a:ext cx="4877460" cy="1692008"/>
          </a:xfrm>
        </p:spPr>
        <p:txBody>
          <a:bodyPr/>
          <a:lstStyle/>
          <a:p>
            <a:r>
              <a:rPr lang="cs-CZ" sz="4800" dirty="0"/>
              <a:t>PEČOVATELSKÁ SLUŽBA</a:t>
            </a:r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69484ED3-35D0-BEC8-2893-57490BD4C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363029"/>
              </p:ext>
            </p:extLst>
          </p:nvPr>
        </p:nvGraphicFramePr>
        <p:xfrm>
          <a:off x="5183187" y="987425"/>
          <a:ext cx="644648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70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14B5D-3E35-C69D-B9DF-FD8DE34D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1587510"/>
          </a:xfrm>
        </p:spPr>
        <p:txBody>
          <a:bodyPr/>
          <a:lstStyle/>
          <a:p>
            <a:r>
              <a:rPr lang="cs-CZ" dirty="0"/>
              <a:t>DOMÁCÍ PÉČE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0B4F42E3-8335-771C-ADBE-0FAB7793E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906456"/>
              </p:ext>
            </p:extLst>
          </p:nvPr>
        </p:nvGraphicFramePr>
        <p:xfrm>
          <a:off x="5549572" y="679237"/>
          <a:ext cx="644648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04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475DCE-8835-1156-8AC8-29AE1AC6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54" y="1101013"/>
            <a:ext cx="6313715" cy="451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6530BD-A0E9-F7AA-5C7E-E3D3894F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31" y="530539"/>
            <a:ext cx="4698554" cy="2450592"/>
          </a:xfrm>
        </p:spPr>
        <p:txBody>
          <a:bodyPr/>
          <a:lstStyle/>
          <a:p>
            <a:r>
              <a:rPr lang="cs-CZ" sz="4800" dirty="0"/>
              <a:t>TERÉNNÍ ODLEHČOVACÍ SLUŽBA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5CD8A890-814C-2287-1881-3769B64B5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753885"/>
              </p:ext>
            </p:extLst>
          </p:nvPr>
        </p:nvGraphicFramePr>
        <p:xfrm>
          <a:off x="382554" y="3051110"/>
          <a:ext cx="6148875" cy="289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140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35CBDA-E32C-3C1F-BE2D-87B57F91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385948" cy="1270270"/>
          </a:xfrm>
        </p:spPr>
        <p:txBody>
          <a:bodyPr/>
          <a:lstStyle/>
          <a:p>
            <a:r>
              <a:rPr lang="cs-CZ" dirty="0"/>
              <a:t>MOBILNÍ HOSPIC</a:t>
            </a:r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A51D1F39-788F-E3C9-96A2-1145CCF980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8763" y="978409"/>
          <a:ext cx="6220908" cy="488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29DFE5-DB01-8BB8-2860-2964181EA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Lékařka prověřující pacienta pomocí stetoskopu">
            <a:extLst>
              <a:ext uri="{FF2B5EF4-FFF2-40B4-BE49-F238E27FC236}">
                <a16:creationId xmlns:a16="http://schemas.microsoft.com/office/drawing/2014/main" id="{052E2D7B-4326-1C4B-A349-1106BD1BD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0" y="2565919"/>
            <a:ext cx="4924131" cy="32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979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4" name="Straight Connector 2073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8" name="Straight Connector 2077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080" name="Rectangle 207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2" name="Rectangle 2081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8D5A93-147E-EC6F-5DEF-160E584E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dirty="0"/>
              <a:t>TÍSŇOVÁ PÉČE</a:t>
            </a:r>
          </a:p>
        </p:txBody>
      </p:sp>
      <p:cxnSp>
        <p:nvCxnSpPr>
          <p:cNvPr id="2084" name="Straight Connector 2083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Jak pomáhá naše Tísňová péče? – Příběhy našich klientů – Život 90">
            <a:extLst>
              <a:ext uri="{FF2B5EF4-FFF2-40B4-BE49-F238E27FC236}">
                <a16:creationId xmlns:a16="http://schemas.microsoft.com/office/drawing/2014/main" id="{9D4A1429-94D4-432E-7DD5-4F5F63570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2662" b="-2"/>
          <a:stretch/>
        </p:blipFill>
        <p:spPr bwMode="auto">
          <a:xfrm>
            <a:off x="481007" y="1993515"/>
            <a:ext cx="5511628" cy="437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6" name="Straight Connector 2085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DC414-605C-F954-B999-9CD31F7D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171" y="2247497"/>
            <a:ext cx="5394141" cy="38885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přivolání</a:t>
            </a:r>
            <a:r>
              <a:rPr lang="en-US" sz="2400" dirty="0"/>
              <a:t> </a:t>
            </a:r>
            <a:r>
              <a:rPr lang="en-US" sz="2400" dirty="0" err="1"/>
              <a:t>pomoci</a:t>
            </a:r>
            <a:r>
              <a:rPr lang="en-US" sz="2400" dirty="0"/>
              <a:t> v </a:t>
            </a:r>
            <a:r>
              <a:rPr lang="en-US" sz="2400" dirty="0" err="1"/>
              <a:t>případě</a:t>
            </a:r>
            <a:r>
              <a:rPr lang="en-US" sz="2400" dirty="0"/>
              <a:t> </a:t>
            </a:r>
            <a:r>
              <a:rPr lang="en-US" sz="2400" dirty="0" err="1"/>
              <a:t>tísně</a:t>
            </a:r>
            <a:r>
              <a:rPr lang="en-US" sz="2400" dirty="0"/>
              <a:t> (</a:t>
            </a:r>
            <a:r>
              <a:rPr lang="en-US" sz="2400" dirty="0" err="1"/>
              <a:t>pád</a:t>
            </a:r>
            <a:r>
              <a:rPr lang="en-US" sz="2400" dirty="0"/>
              <a:t>, </a:t>
            </a:r>
            <a:r>
              <a:rPr lang="en-US" sz="2400" dirty="0" err="1"/>
              <a:t>nevolnost</a:t>
            </a:r>
            <a:r>
              <a:rPr lang="en-US" sz="2400" dirty="0"/>
              <a:t>)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centrála</a:t>
            </a:r>
            <a:r>
              <a:rPr lang="en-US" sz="2400" dirty="0"/>
              <a:t> </a:t>
            </a:r>
            <a:r>
              <a:rPr lang="en-US" sz="2400" dirty="0" err="1"/>
              <a:t>zprostředkuje</a:t>
            </a:r>
            <a:r>
              <a:rPr lang="en-US" sz="2400" dirty="0"/>
              <a:t> </a:t>
            </a:r>
            <a:r>
              <a:rPr lang="en-US" sz="2400" dirty="0" err="1"/>
              <a:t>pomoc</a:t>
            </a:r>
            <a:r>
              <a:rPr lang="en-US" sz="2400" dirty="0"/>
              <a:t> – </a:t>
            </a:r>
            <a:r>
              <a:rPr lang="en-US" sz="2400" dirty="0" err="1"/>
              <a:t>vyšle</a:t>
            </a:r>
            <a:r>
              <a:rPr lang="en-US" sz="2400" dirty="0"/>
              <a:t> </a:t>
            </a:r>
            <a:r>
              <a:rPr lang="en-US" sz="2400" dirty="0" err="1"/>
              <a:t>pracovníky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úhrada</a:t>
            </a:r>
            <a:r>
              <a:rPr lang="en-US" sz="2400" dirty="0"/>
              <a:t> za </a:t>
            </a:r>
            <a:r>
              <a:rPr lang="en-US" sz="2400" dirty="0" err="1"/>
              <a:t>pronájem</a:t>
            </a:r>
            <a:r>
              <a:rPr lang="en-US" sz="2400" dirty="0"/>
              <a:t> </a:t>
            </a:r>
            <a:r>
              <a:rPr lang="en-US" sz="2400" dirty="0" err="1"/>
              <a:t>zařízení</a:t>
            </a:r>
            <a:r>
              <a:rPr lang="en-US" sz="2400" dirty="0"/>
              <a:t> a za </a:t>
            </a:r>
            <a:r>
              <a:rPr lang="en-US" sz="2400" dirty="0" err="1"/>
              <a:t>zajištění</a:t>
            </a:r>
            <a:r>
              <a:rPr lang="en-US" sz="2400" dirty="0"/>
              <a:t> </a:t>
            </a:r>
            <a:r>
              <a:rPr lang="en-US" sz="2400" dirty="0" err="1"/>
              <a:t>služby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možnost</a:t>
            </a:r>
            <a:r>
              <a:rPr lang="en-US" sz="2400" dirty="0"/>
              <a:t> </a:t>
            </a:r>
            <a:r>
              <a:rPr lang="en-US" sz="2400" dirty="0" err="1"/>
              <a:t>nepřetržitého</a:t>
            </a:r>
            <a:r>
              <a:rPr lang="en-US" sz="2400" dirty="0"/>
              <a:t> </a:t>
            </a:r>
            <a:r>
              <a:rPr lang="en-US" sz="2400" dirty="0" err="1"/>
              <a:t>monitorování</a:t>
            </a:r>
            <a:r>
              <a:rPr lang="en-US" sz="2400" dirty="0"/>
              <a:t> </a:t>
            </a:r>
            <a:r>
              <a:rPr lang="en-US" sz="2400" dirty="0" err="1"/>
              <a:t>klienta</a:t>
            </a:r>
            <a:r>
              <a:rPr lang="en-US" sz="2400" dirty="0"/>
              <a:t> (</a:t>
            </a:r>
            <a:r>
              <a:rPr lang="en-US" sz="2400" dirty="0" err="1"/>
              <a:t>např</a:t>
            </a:r>
            <a:r>
              <a:rPr lang="en-US" sz="2400" dirty="0"/>
              <a:t>. </a:t>
            </a:r>
            <a:r>
              <a:rPr lang="en-US" sz="2400" dirty="0" err="1"/>
              <a:t>při</a:t>
            </a:r>
            <a:r>
              <a:rPr lang="en-US" sz="2400" dirty="0"/>
              <a:t> </a:t>
            </a:r>
            <a:r>
              <a:rPr lang="en-US" sz="2400" dirty="0" err="1"/>
              <a:t>dlouhodobé</a:t>
            </a:r>
            <a:r>
              <a:rPr lang="en-US" sz="2400" dirty="0"/>
              <a:t> </a:t>
            </a:r>
            <a:r>
              <a:rPr lang="en-US" sz="2400" dirty="0" err="1"/>
              <a:t>nehybnosti</a:t>
            </a:r>
            <a:r>
              <a:rPr lang="en-US" sz="2400" dirty="0"/>
              <a:t> </a:t>
            </a:r>
            <a:r>
              <a:rPr lang="en-US" sz="2400" dirty="0" err="1"/>
              <a:t>apod</a:t>
            </a:r>
            <a:r>
              <a:rPr lang="en-US" sz="2400" dirty="0"/>
              <a:t>.)</a:t>
            </a:r>
          </a:p>
        </p:txBody>
      </p:sp>
      <p:cxnSp>
        <p:nvCxnSpPr>
          <p:cNvPr id="2088" name="Straight Connector 2087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82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B86D9-98B8-41FC-5F9E-443DB934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1802114"/>
          </a:xfrm>
        </p:spPr>
        <p:txBody>
          <a:bodyPr/>
          <a:lstStyle/>
          <a:p>
            <a:r>
              <a:rPr lang="cs-CZ" dirty="0"/>
              <a:t>DENNÍ STACIONÁŘ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AABC6FE-0964-9FAE-9386-A656118D7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258022"/>
              </p:ext>
            </p:extLst>
          </p:nvPr>
        </p:nvGraphicFramePr>
        <p:xfrm>
          <a:off x="5183187" y="987425"/>
          <a:ext cx="6446484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4FD63E-A416-2499-4EED-6B2A58511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2780522"/>
            <a:ext cx="4287393" cy="786967"/>
          </a:xfrm>
        </p:spPr>
        <p:txBody>
          <a:bodyPr>
            <a:normAutofit/>
          </a:bodyPr>
          <a:lstStyle/>
          <a:p>
            <a:r>
              <a:rPr lang="cs-CZ" dirty="0"/>
              <a:t>/ </a:t>
            </a:r>
            <a:r>
              <a:rPr lang="cs-CZ" sz="2000" i="0" dirty="0"/>
              <a:t>CENTRUM DENNÍCH SLUŽEB</a:t>
            </a:r>
            <a:endParaRPr lang="cs-CZ" i="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2778B0-5B92-E071-2F9E-4C335A93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3424237"/>
            <a:ext cx="4287392" cy="2865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8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2" name="Straight Connector 4121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4" name="Straight Connector 4123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6" name="Straight Connector 4125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4128" name="Rectangle 4127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9323F1-6037-E891-0778-A99FDDC4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100" y="1171574"/>
            <a:ext cx="4352571" cy="26247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600" dirty="0"/>
            </a:br>
            <a:r>
              <a:rPr lang="en-US" sz="3600" b="1" dirty="0"/>
              <a:t>PŮJČOVNA KOMPENZAČNÍCH POMŮCEK</a:t>
            </a:r>
            <a:endParaRPr lang="en-US" sz="4600" b="1" dirty="0"/>
          </a:p>
        </p:txBody>
      </p:sp>
      <p:cxnSp>
        <p:nvCxnSpPr>
          <p:cNvPr id="4130" name="Straight Connector 4129">
            <a:extLst>
              <a:ext uri="{FF2B5EF4-FFF2-40B4-BE49-F238E27FC236}">
                <a16:creationId xmlns:a16="http://schemas.microsoft.com/office/drawing/2014/main" id="{FBE3B19C-5EF6-492A-AA6F-EC0C2F236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Zdravotní centrum | Zdravotní centrum Třeboň">
            <a:extLst>
              <a:ext uri="{FF2B5EF4-FFF2-40B4-BE49-F238E27FC236}">
                <a16:creationId xmlns:a16="http://schemas.microsoft.com/office/drawing/2014/main" id="{08EF0172-4AF7-FF69-DC1B-682D4F4CB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3" r="-1" b="8577"/>
          <a:stretch/>
        </p:blipFill>
        <p:spPr bwMode="auto">
          <a:xfrm>
            <a:off x="482600" y="1304925"/>
            <a:ext cx="690704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32" name="Straight Connector 4131">
            <a:extLst>
              <a:ext uri="{FF2B5EF4-FFF2-40B4-BE49-F238E27FC236}">
                <a16:creationId xmlns:a16="http://schemas.microsoft.com/office/drawing/2014/main" id="{02DB647E-7779-454B-9098-17E6CE33D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6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65A1411-0C46-4437-890D-A6FADAA9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5"/>
            <a:ext cx="11147071" cy="1503659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8BE1D4-21BC-1058-3077-3CEB40379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738102"/>
            <a:ext cx="10760586" cy="1117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SOCIÁLNÍ SLUŽBY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00D858-9844-4B2A-9D38-77BD00EC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18025D-200B-4542-8AF9-7D9B2FFE6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ACCF60A3-EAE4-A7E9-E10C-CC1E4102E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12364"/>
              </p:ext>
            </p:extLst>
          </p:nvPr>
        </p:nvGraphicFramePr>
        <p:xfrm>
          <a:off x="675861" y="2103806"/>
          <a:ext cx="10953811" cy="411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680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80" name="Straight Connector 517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82" name="Straight Connector 518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5184" name="Rectangle 5183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6121-E491-6DCD-7396-88EF1BC6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4277659" cy="22379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100" dirty="0"/>
              <a:t>SPECIÁLNÍ DOPRAVA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EEFDC719-0665-E6ED-EA3C-43866FF9C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0" r="-3" b="22652"/>
          <a:stretch/>
        </p:blipFill>
        <p:spPr bwMode="auto">
          <a:xfrm>
            <a:off x="5040694" y="489855"/>
            <a:ext cx="6588977" cy="29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86" name="Straight Connector 5185">
            <a:extLst>
              <a:ext uri="{FF2B5EF4-FFF2-40B4-BE49-F238E27FC236}">
                <a16:creationId xmlns:a16="http://schemas.microsoft.com/office/drawing/2014/main" id="{716C498F-97C8-4024-81AA-7B4709AA3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8" name="Picture 8" descr="Vozový park - Lutan">
            <a:extLst>
              <a:ext uri="{FF2B5EF4-FFF2-40B4-BE49-F238E27FC236}">
                <a16:creationId xmlns:a16="http://schemas.microsoft.com/office/drawing/2014/main" id="{83D81CA6-AEA7-77C7-AA8F-F8853B0267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 r="-3" b="9056"/>
          <a:stretch/>
        </p:blipFill>
        <p:spPr bwMode="auto">
          <a:xfrm>
            <a:off x="6138849" y="3918847"/>
            <a:ext cx="5490822" cy="24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88" name="Straight Connector 5187">
            <a:extLst>
              <a:ext uri="{FF2B5EF4-FFF2-40B4-BE49-F238E27FC236}">
                <a16:creationId xmlns:a16="http://schemas.microsoft.com/office/drawing/2014/main" id="{1AA2ACC4-5126-40B3-BEE8-5F5305C10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42899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90" name="Straight Connector 5189">
            <a:extLst>
              <a:ext uri="{FF2B5EF4-FFF2-40B4-BE49-F238E27FC236}">
                <a16:creationId xmlns:a16="http://schemas.microsoft.com/office/drawing/2014/main" id="{AEC29EBB-4AC1-47C0-9B77-270641C2B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5837B6B-92A8-EEE8-F30F-6C32CA87EC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386833"/>
              </p:ext>
            </p:extLst>
          </p:nvPr>
        </p:nvGraphicFramePr>
        <p:xfrm>
          <a:off x="482599" y="3640360"/>
          <a:ext cx="5775325" cy="261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574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861AAF-C15D-8EE6-8E5F-9CBD031C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dirty="0"/>
              <a:t>ODLEHČOVACÍ POBYTOVÁ SLUŽBA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 descr="Obsah obrázku oblečení, osoba, invalidní vozík, nábytek">
            <a:extLst>
              <a:ext uri="{FF2B5EF4-FFF2-40B4-BE49-F238E27FC236}">
                <a16:creationId xmlns:a16="http://schemas.microsoft.com/office/drawing/2014/main" id="{6B91B8E1-C7A1-11BC-DDCE-81FC94349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 r="1" b="40761"/>
          <a:stretch/>
        </p:blipFill>
        <p:spPr>
          <a:xfrm>
            <a:off x="481007" y="2349119"/>
            <a:ext cx="5063598" cy="401901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8BA44DC3-29DD-FB9C-3ECC-82EAEA76D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46372"/>
              </p:ext>
            </p:extLst>
          </p:nvPr>
        </p:nvGraphicFramePr>
        <p:xfrm>
          <a:off x="5645427" y="2117035"/>
          <a:ext cx="5964886" cy="401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5758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679E62-A5C3-4BEA-3CD7-9E299B65B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59528"/>
              </p:ext>
            </p:extLst>
          </p:nvPr>
        </p:nvGraphicFramePr>
        <p:xfrm>
          <a:off x="298580" y="923731"/>
          <a:ext cx="11653934" cy="534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612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E2674-E014-89C4-177D-04B24D19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276" y="978409"/>
            <a:ext cx="10246936" cy="1604536"/>
          </a:xfrm>
        </p:spPr>
        <p:txBody>
          <a:bodyPr/>
          <a:lstStyle/>
          <a:p>
            <a:r>
              <a:rPr lang="cs-CZ" dirty="0"/>
              <a:t>DOMA TO UŽ NEJDE/NECHCI BÝT DOMA.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2E6681E-8233-4FE9-E62E-206E1E724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804275"/>
              </p:ext>
            </p:extLst>
          </p:nvPr>
        </p:nvGraphicFramePr>
        <p:xfrm>
          <a:off x="1498862" y="2743200"/>
          <a:ext cx="9643620" cy="371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08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E2595E-585D-0082-F7CF-4389BDD7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DALŠÍ POMOC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 descr="Digitální tečky a čáry">
            <a:extLst>
              <a:ext uri="{FF2B5EF4-FFF2-40B4-BE49-F238E27FC236}">
                <a16:creationId xmlns:a16="http://schemas.microsoft.com/office/drawing/2014/main" id="{8A81689C-5D12-F014-D346-116B9C620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r="1431" b="-1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49B188D8-A7C1-EFF4-1E91-6C430F63C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454194"/>
              </p:ext>
            </p:extLst>
          </p:nvPr>
        </p:nvGraphicFramePr>
        <p:xfrm>
          <a:off x="6216171" y="2247497"/>
          <a:ext cx="5394141" cy="3888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5488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D148E7-1EDB-4129-A130-04858F70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9855"/>
            <a:ext cx="11147071" cy="585126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2B6B03-3843-B62A-30FA-8B077C91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05" y="976160"/>
            <a:ext cx="5415395" cy="49021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/>
              <a:t>KDE HLEDAT, KAM SE OBRÁTIT?</a:t>
            </a:r>
            <a:endParaRPr lang="en-US" sz="6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1E68C9-4F6E-4640-AE06-FCA671F7D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DB4E8-1173-4CC7-8BBF-B3E930D4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322" y="636105"/>
            <a:ext cx="5883965" cy="524217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1) ODBOR SOCIÁLNÍ PÉČE A ZDRAVOTNICTVÍ, MĚSTSKÁ ČÁST PRAHA 18 – LETŇANY 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Bechyňská</a:t>
            </a:r>
            <a:r>
              <a:rPr lang="en-US" sz="2000" dirty="0"/>
              <a:t> 639, 199 00 Praha 9 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2000" dirty="0"/>
              <a:t> </a:t>
            </a:r>
            <a:r>
              <a:rPr lang="en-US" sz="2000" dirty="0" err="1"/>
              <a:t>Letňany</a:t>
            </a:r>
            <a:r>
              <a:rPr lang="cs-CZ" sz="2000" dirty="0"/>
              <a:t>                        </a:t>
            </a:r>
            <a:r>
              <a:rPr lang="en-US" sz="2000" b="0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284 028 174</a:t>
            </a:r>
            <a:r>
              <a:rPr lang="en-US" sz="2000" b="0" i="0" dirty="0">
                <a:effectLst/>
              </a:rPr>
              <a:t>, </a:t>
            </a:r>
            <a:r>
              <a:rPr lang="en-US" sz="20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284 028 123</a:t>
            </a:r>
            <a:r>
              <a:rPr lang="en-US" sz="2000" b="0" i="0" dirty="0">
                <a:effectLst/>
              </a:rPr>
              <a:t> (VEDOUCÍ ODBORU)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2) REGISTR POSKYTOVATELŮ SOCIÁLNÍCH SLUŽEB </a:t>
            </a:r>
            <a:r>
              <a:rPr lang="en-US" sz="2000" dirty="0"/>
              <a:t>NA WEBU MPSV (</a:t>
            </a:r>
            <a:r>
              <a:rPr lang="en-US" sz="2000" dirty="0">
                <a:hlinkClick r:id="rId4"/>
              </a:rPr>
              <a:t>https://www.mpsv.cz/web/</a:t>
            </a:r>
            <a:r>
              <a:rPr lang="en-US" sz="2000" dirty="0" err="1">
                <a:hlinkClick r:id="rId4"/>
              </a:rPr>
              <a:t>cz</a:t>
            </a:r>
            <a:r>
              <a:rPr lang="en-US" sz="2000" dirty="0">
                <a:hlinkClick r:id="rId4"/>
              </a:rPr>
              <a:t>/</a:t>
            </a:r>
            <a:r>
              <a:rPr lang="en-US" sz="2000" dirty="0" err="1">
                <a:hlinkClick r:id="rId4"/>
              </a:rPr>
              <a:t>registr-poskytovatelu-sociálních-sluzeb</a:t>
            </a:r>
            <a:r>
              <a:rPr lang="en-US" sz="2000" dirty="0"/>
              <a:t>)</a:t>
            </a:r>
            <a:endParaRPr lang="cs-CZ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cs-CZ" sz="2000" b="1" dirty="0"/>
              <a:t>3</a:t>
            </a:r>
            <a:r>
              <a:rPr lang="en-US" sz="2000" b="1" dirty="0"/>
              <a:t>) KONTAKTOVAT PŘÍMO JEDNOTLIVÉ ORGANIZACE</a:t>
            </a:r>
            <a:endParaRPr lang="cs-CZ" sz="2000" b="1" dirty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cs-CZ" sz="2000" b="1" dirty="0"/>
              <a:t>4</a:t>
            </a:r>
            <a:r>
              <a:rPr lang="en-US" sz="2000" b="1" dirty="0"/>
              <a:t>) KONZULTACE ZEJMÉNA PRO LIDI SENIORSKÉHO VĚKU A PEČUJÍCÍ</a:t>
            </a:r>
            <a:r>
              <a:rPr lang="en-US" sz="2000" dirty="0"/>
              <a:t>– </a:t>
            </a:r>
            <a:r>
              <a:rPr lang="en-US" sz="2000" dirty="0" err="1"/>
              <a:t>každé</a:t>
            </a:r>
            <a:r>
              <a:rPr lang="en-US" sz="2000" dirty="0"/>
              <a:t> </a:t>
            </a:r>
            <a:r>
              <a:rPr lang="en-US" sz="2000" dirty="0" err="1"/>
              <a:t>všední</a:t>
            </a:r>
            <a:r>
              <a:rPr lang="en-US" sz="2000" dirty="0"/>
              <a:t> </a:t>
            </a:r>
            <a:r>
              <a:rPr lang="en-US" sz="2000" dirty="0" err="1"/>
              <a:t>pondělí</a:t>
            </a:r>
            <a:r>
              <a:rPr lang="en-US" sz="2000" dirty="0"/>
              <a:t> 16:00 – 18:00 v </a:t>
            </a:r>
            <a:r>
              <a:rPr lang="en-US" sz="2000" dirty="0" err="1"/>
              <a:t>Čakovicích</a:t>
            </a:r>
            <a:r>
              <a:rPr lang="en-US" sz="2000" dirty="0"/>
              <a:t> – Martina </a:t>
            </a:r>
            <a:r>
              <a:rPr lang="en-US" sz="2000" dirty="0" err="1"/>
              <a:t>Rafačová</a:t>
            </a:r>
            <a:r>
              <a:rPr lang="en-US" sz="2000" dirty="0"/>
              <a:t> (777 734 176; </a:t>
            </a:r>
            <a:r>
              <a:rPr lang="en-US" sz="2000" dirty="0">
                <a:hlinkClick r:id="rId5"/>
              </a:rPr>
              <a:t>rafacova@diakonie-praha.cz</a:t>
            </a:r>
            <a:r>
              <a:rPr lang="en-US" sz="2000" dirty="0"/>
              <a:t>)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dirty="0"/>
              <a:t>5) PORADNA PRO PEČUJÍCÍ „PEČUJ DOMA“,          </a:t>
            </a:r>
            <a:r>
              <a:rPr lang="cs-CZ" sz="2000" dirty="0"/>
              <a:t>PANÍ RENATA DOHNALOVÁ 734 682 249</a:t>
            </a:r>
            <a:endParaRPr lang="en-US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F3F0BE-4FF5-481A-9206-F765D61B5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10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57890E-85E3-4FA1-A6D3-78D0878DA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2EE356-A629-4F1A-9BAD-E21B3B10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B7ED41-F3D7-4286-AD0B-B4A216D7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10" y="489853"/>
            <a:ext cx="3990149" cy="5858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BB9BAD-A92E-677D-E1D5-585D7EA6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55" y="976152"/>
            <a:ext cx="3794604" cy="4902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100" dirty="0"/>
              <a:t>NÁVRHY NA DALŠÍ TÉMATA</a:t>
            </a:r>
            <a:br>
              <a:rPr lang="en-US" sz="6100" dirty="0"/>
            </a:br>
            <a:endParaRPr lang="en-US" sz="6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17483B-E60B-4F41-9448-D757B9FCD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B44B66-1945-4638-8E9A-4F49493D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C994B8A-7DE3-734A-5CB0-FB19521D9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441398"/>
              </p:ext>
            </p:extLst>
          </p:nvPr>
        </p:nvGraphicFramePr>
        <p:xfrm>
          <a:off x="4796496" y="636527"/>
          <a:ext cx="6833175" cy="5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917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CC703-D65B-1265-05AE-EF202277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910" y="278528"/>
            <a:ext cx="9601515" cy="4112498"/>
          </a:xfrm>
        </p:spPr>
        <p:txBody>
          <a:bodyPr/>
          <a:lstStyle/>
          <a:p>
            <a:pPr algn="r"/>
            <a:r>
              <a:rPr lang="cs-CZ" sz="4400" dirty="0"/>
              <a:t>MARTINA RAFAČOVÁ                            VEDOUCÍ PEČOVATELSKÉ SLUŽBY DIAKONIE-PRAHA                                        777 734 176                                   rafacova@diakonie-praha.cz</a:t>
            </a:r>
          </a:p>
        </p:txBody>
      </p:sp>
    </p:spTree>
    <p:extLst>
      <p:ext uri="{BB962C8B-B14F-4D97-AF65-F5344CB8AC3E}">
        <p14:creationId xmlns:p14="http://schemas.microsoft.com/office/powerpoint/2010/main" val="298149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57890E-85E3-4FA1-A6D3-78D0878DA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E18D5F1-911E-4BCF-9AF0-F3A54D7C0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AFF3F9-B1E5-98CE-B5FF-B4F31CA1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10361960" cy="14938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 dirty="0" err="1"/>
              <a:t>z.č</a:t>
            </a:r>
            <a:r>
              <a:rPr lang="en-US" sz="5100" dirty="0"/>
              <a:t>. 108/2006 Sb. o </a:t>
            </a:r>
            <a:r>
              <a:rPr lang="en-US" sz="5100" dirty="0" err="1"/>
              <a:t>sociálních</a:t>
            </a:r>
            <a:r>
              <a:rPr lang="en-US" sz="5100" dirty="0"/>
              <a:t> </a:t>
            </a:r>
            <a:r>
              <a:rPr lang="en-US" sz="5100" dirty="0" err="1"/>
              <a:t>službách</a:t>
            </a:r>
            <a:endParaRPr lang="en-US" sz="51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850E05-3320-4817-99CE-D56547FC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A9946C-C93A-4350-AC54-937723F6B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39A62B2-8FAA-1974-1227-6D75A8B60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240059"/>
              </p:ext>
            </p:extLst>
          </p:nvPr>
        </p:nvGraphicFramePr>
        <p:xfrm>
          <a:off x="482600" y="3098800"/>
          <a:ext cx="11143887" cy="277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51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3742CD-33D9-C8C7-B011-C2B15521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Sociální poradenství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Obrázek 3" descr="Směrový znak s barevnými šipkami">
            <a:extLst>
              <a:ext uri="{FF2B5EF4-FFF2-40B4-BE49-F238E27FC236}">
                <a16:creationId xmlns:a16="http://schemas.microsoft.com/office/drawing/2014/main" id="{D2928B67-3E36-D1EF-B307-70EA06584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9" b="-2"/>
          <a:stretch/>
        </p:blipFill>
        <p:spPr>
          <a:xfrm>
            <a:off x="481007" y="1993515"/>
            <a:ext cx="5511628" cy="437462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ABC8DC77-F227-7DD0-FF2D-EB43E054B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512902"/>
              </p:ext>
            </p:extLst>
          </p:nvPr>
        </p:nvGraphicFramePr>
        <p:xfrm>
          <a:off x="6216171" y="2247497"/>
          <a:ext cx="5394141" cy="3888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25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23B9A-16EF-71A8-BCF6-C51D801F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3151140"/>
          </a:xfrm>
        </p:spPr>
        <p:txBody>
          <a:bodyPr/>
          <a:lstStyle/>
          <a:p>
            <a:r>
              <a:rPr lang="cs-CZ" dirty="0"/>
              <a:t>Služby sociální prevence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09192B7C-1337-17BA-6A52-E276F763B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176254"/>
              </p:ext>
            </p:extLst>
          </p:nvPr>
        </p:nvGraphicFramePr>
        <p:xfrm>
          <a:off x="3608439" y="698090"/>
          <a:ext cx="8021232" cy="544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90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5989F-D80F-A3D9-928D-473A1F28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3349949" cy="3642753"/>
          </a:xfrm>
        </p:spPr>
        <p:txBody>
          <a:bodyPr/>
          <a:lstStyle/>
          <a:p>
            <a:r>
              <a:rPr lang="cs-CZ" dirty="0"/>
              <a:t>Služby sociální péče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7A0921A1-4D38-BD18-9145-842C1BE78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526406"/>
              </p:ext>
            </p:extLst>
          </p:nvPr>
        </p:nvGraphicFramePr>
        <p:xfrm>
          <a:off x="3116826" y="619432"/>
          <a:ext cx="8512845" cy="524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69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617B9-1E29-C168-93C4-E3AA28B5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996950"/>
            <a:ext cx="4585212" cy="2788469"/>
          </a:xfrm>
        </p:spPr>
        <p:txBody>
          <a:bodyPr/>
          <a:lstStyle/>
          <a:p>
            <a:r>
              <a:rPr lang="cs-CZ" sz="4000" b="1" dirty="0"/>
              <a:t>POSKYTOVATELÉ SOCIÁLNÍCH SLUŽEB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77C912EA-50D2-C636-DE7C-6A02D142E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179112"/>
              </p:ext>
            </p:extLst>
          </p:nvPr>
        </p:nvGraphicFramePr>
        <p:xfrm>
          <a:off x="4404852" y="629265"/>
          <a:ext cx="7224819" cy="598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75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57890E-85E3-4FA1-A6D3-78D0878DA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2EE356-A629-4F1A-9BAD-E21B3B10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B7ED41-F3D7-4286-AD0B-B4A216D7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10" y="489853"/>
            <a:ext cx="3990149" cy="5858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A67D1D-746C-8274-60C2-DCB4ACF3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55" y="976152"/>
            <a:ext cx="3555211" cy="5024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/>
              <a:t>POMOC POSKYTUJÍ TAKÉ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17483B-E60B-4F41-9448-D757B9FCD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B44B66-1945-4638-8E9A-4F49493D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578FE4A-CC24-42AC-E8DF-BAB8E81BF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229157"/>
              </p:ext>
            </p:extLst>
          </p:nvPr>
        </p:nvGraphicFramePr>
        <p:xfrm>
          <a:off x="4796496" y="636527"/>
          <a:ext cx="6833175" cy="5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57890E-85E3-4FA1-A6D3-78D0878DA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840C54-12E9-5201-6689-1BBE2164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865129"/>
            <a:ext cx="5544044" cy="20406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NEPŘÍZNIVÁ SITUACE U LIDÍ SENIORSKÉHO VĚKU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1B74E7-4838-4A57-A093-7ECD0A0CF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4B30CE-C2B6-406B-921A-5A1BAAD87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9563ECE-4AFA-C458-1745-791C09194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644063"/>
              </p:ext>
            </p:extLst>
          </p:nvPr>
        </p:nvGraphicFramePr>
        <p:xfrm>
          <a:off x="6165356" y="865127"/>
          <a:ext cx="5464315" cy="526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279206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892</Words>
  <Application>Microsoft Office PowerPoint</Application>
  <PresentationFormat>Širokoúhlá obrazovka</PresentationFormat>
  <Paragraphs>162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Seaford</vt:lpstr>
      <vt:lpstr>LevelVTI</vt:lpstr>
      <vt:lpstr>Prezentace aplikace PowerPoint</vt:lpstr>
      <vt:lpstr>SOCIÁLNÍ SLUŽBY</vt:lpstr>
      <vt:lpstr>z.č. 108/2006 Sb. o sociálních službách</vt:lpstr>
      <vt:lpstr>Sociální poradenství</vt:lpstr>
      <vt:lpstr>Služby sociální prevence</vt:lpstr>
      <vt:lpstr>Služby sociální péče</vt:lpstr>
      <vt:lpstr>POSKYTOVATELÉ SOCIÁLNÍCH SLUŽEB</vt:lpstr>
      <vt:lpstr>POMOC POSKYTUJÍ TAKÉ</vt:lpstr>
      <vt:lpstr>NEPŘÍZNIVÁ SITUACE U LIDÍ SENIORSKÉHO VĚKU</vt:lpstr>
      <vt:lpstr>MOŽNOSTI SLUŽEB</vt:lpstr>
      <vt:lpstr> JSEM DOMA A POTŘEBUJI POMOC</vt:lpstr>
      <vt:lpstr>OSOBNÍ ASISTENCE</vt:lpstr>
      <vt:lpstr>PEČOVATELSKÁ SLUŽBA</vt:lpstr>
      <vt:lpstr>DOMÁCÍ PÉČE</vt:lpstr>
      <vt:lpstr>TERÉNNÍ ODLEHČOVACÍ SLUŽBA</vt:lpstr>
      <vt:lpstr>MOBILNÍ HOSPIC</vt:lpstr>
      <vt:lpstr>TÍSŇOVÁ PÉČE</vt:lpstr>
      <vt:lpstr>DENNÍ STACIONÁŘ</vt:lpstr>
      <vt:lpstr> PŮJČOVNA KOMPENZAČNÍCH POMŮCEK</vt:lpstr>
      <vt:lpstr>SPECIÁLNÍ DOPRAVA</vt:lpstr>
      <vt:lpstr>ODLEHČOVACÍ POBYTOVÁ SLUŽBA</vt:lpstr>
      <vt:lpstr>Prezentace aplikace PowerPoint</vt:lpstr>
      <vt:lpstr>DOMA TO UŽ NEJDE/NECHCI BÝT DOMA.</vt:lpstr>
      <vt:lpstr>DALŠÍ POMOC</vt:lpstr>
      <vt:lpstr>KDE HLEDAT, KAM SE OBRÁTIT?</vt:lpstr>
      <vt:lpstr>NÁVRHY NA DALŠÍ TÉMATA </vt:lpstr>
      <vt:lpstr>MARTINA RAFAČOVÁ                            VEDOUCÍ PEČOVATELSKÉ SLUŽBY DIAKONIE-PRAHA                                        777 734 176                                   rafacova@diakonie-praha.cz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JSOU SOCIÁLNÍ SLUŽBY</dc:title>
  <dc:creator>Jarmila</dc:creator>
  <cp:lastModifiedBy>Jarmila</cp:lastModifiedBy>
  <cp:revision>12</cp:revision>
  <dcterms:created xsi:type="dcterms:W3CDTF">2024-01-06T17:56:26Z</dcterms:created>
  <dcterms:modified xsi:type="dcterms:W3CDTF">2024-01-09T12:32:37Z</dcterms:modified>
</cp:coreProperties>
</file>